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7" r:id="rId4"/>
  </p:sldMasterIdLst>
  <p:notesMasterIdLst>
    <p:notesMasterId r:id="rId14"/>
  </p:notesMasterIdLst>
  <p:handoutMasterIdLst>
    <p:handoutMasterId r:id="rId15"/>
  </p:handoutMasterIdLst>
  <p:sldIdLst>
    <p:sldId id="264" r:id="rId5"/>
    <p:sldId id="260" r:id="rId6"/>
    <p:sldId id="262" r:id="rId7"/>
    <p:sldId id="261" r:id="rId8"/>
    <p:sldId id="258" r:id="rId9"/>
    <p:sldId id="263" r:id="rId10"/>
    <p:sldId id="257" r:id="rId11"/>
    <p:sldId id="266" r:id="rId12"/>
    <p:sldId id="265" r:id="rId13"/>
  </p:sldIdLst>
  <p:sldSz cx="19011900" cy="10691813"/>
  <p:notesSz cx="6858000" cy="9144000"/>
  <p:embeddedFontLst>
    <p:embeddedFont>
      <p:font typeface="DB Sans" panose="020B0604020202020204" charset="0"/>
      <p:regular r:id="rId16"/>
      <p:bold r:id="rId17"/>
      <p:italic r:id="rId18"/>
      <p:boldItalic r:id="rId19"/>
    </p:embeddedFont>
    <p:embeddedFont>
      <p:font typeface="DB Office" panose="020B0604020202020204" charset="0"/>
      <p:regular r:id="rId20"/>
      <p:bold r:id="rId21"/>
      <p:italic r:id="rId22"/>
      <p:boldItalic r:id="rId23"/>
    </p:embeddedFont>
    <p:embeddedFont>
      <p:font typeface="DB Head" panose="020B0604020202020204" charset="0"/>
      <p:regular r:id="rId24"/>
      <p:bold r:id="rId25"/>
      <p:italic r:id="rId26"/>
      <p:boldItalic r:id="rId27"/>
    </p:embeddedFont>
  </p:embeddedFontLst>
  <p:defaultTextStyle>
    <a:defPPr>
      <a:defRPr lang="de-DE"/>
    </a:defPPr>
    <a:lvl1pPr marL="0" algn="l" defTabSz="1425732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1pPr>
    <a:lvl2pPr marL="712866" algn="l" defTabSz="1425732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2pPr>
    <a:lvl3pPr marL="1425732" algn="l" defTabSz="1425732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3pPr>
    <a:lvl4pPr marL="2138599" algn="l" defTabSz="1425732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4pPr>
    <a:lvl5pPr marL="2851465" algn="l" defTabSz="1425732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5pPr>
    <a:lvl6pPr marL="3564331" algn="l" defTabSz="1425732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6pPr>
    <a:lvl7pPr marL="4277197" algn="l" defTabSz="1425732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7pPr>
    <a:lvl8pPr marL="4990064" algn="l" defTabSz="1425732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8pPr>
    <a:lvl9pPr marL="5702930" algn="l" defTabSz="1425732" rtl="0" eaLnBrk="1" latinLnBrk="0" hangingPunct="1">
      <a:defRPr sz="28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s" id="{FA43EFFD-A950-45C7-9495-FF65CA0A34A2}">
          <p14:sldIdLst>
            <p14:sldId id="264"/>
            <p14:sldId id="260"/>
            <p14:sldId id="262"/>
            <p14:sldId id="261"/>
            <p14:sldId id="258"/>
            <p14:sldId id="263"/>
            <p14:sldId id="257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pos="7802" userDrawn="1">
          <p15:clr>
            <a:srgbClr val="A4A3A4"/>
          </p15:clr>
        </p15:guide>
        <p15:guide id="2" orient="horz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A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3" autoAdjust="0"/>
    <p:restoredTop sz="97158" autoAdjust="0"/>
  </p:normalViewPr>
  <p:slideViewPr>
    <p:cSldViewPr snapToGrid="0" showGuides="1">
      <p:cViewPr varScale="1">
        <p:scale>
          <a:sx n="47" d="100"/>
          <a:sy n="47" d="100"/>
        </p:scale>
        <p:origin x="798" y="72"/>
      </p:cViewPr>
      <p:guideLst>
        <p:guide pos="7802"/>
        <p:guide orient="horz" pos="3367"/>
      </p:guideLst>
    </p:cSldViewPr>
  </p:slideViewPr>
  <p:outlineViewPr>
    <p:cViewPr>
      <p:scale>
        <a:sx n="33" d="100"/>
        <a:sy n="33" d="100"/>
      </p:scale>
      <p:origin x="0" y="-8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60"/>
    </p:cViewPr>
  </p:sorterViewPr>
  <p:notesViewPr>
    <p:cSldViewPr snapToGrid="0" showGuides="1">
      <p:cViewPr varScale="1">
        <p:scale>
          <a:sx n="80" d="100"/>
          <a:sy n="80" d="100"/>
        </p:scale>
        <p:origin x="306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229555-16A5-42E5-AA9F-FAA6D98CA8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6672" y="8685213"/>
            <a:ext cx="5292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1000"/>
              <a:t>DB SCHENKER | First Name Surname | Department | Date ("Insert&gt; Header and Footer")</a:t>
            </a:r>
            <a:endParaRPr lang="en-US" sz="1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6E7386-D43A-4656-88C8-3A9BCA087F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41328" y="8685213"/>
            <a:ext cx="54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14EDE44D-4B77-4836-9946-DA3A9454836B}" type="slidenum">
              <a:rPr lang="de-DE" sz="1000" b="1" smtClean="0">
                <a:latin typeface="+mj-lt"/>
              </a:rPr>
              <a:t>‹N°›</a:t>
            </a:fld>
            <a:endParaRPr lang="de-DE" sz="1000" b="1"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CDF922-76EA-4EDF-A7A8-75A622C67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101" y="8633026"/>
            <a:ext cx="540000" cy="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073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11188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9426" y="4139952"/>
            <a:ext cx="5903912" cy="386104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67A53E88-27B1-4502-B252-F0AC84EDA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848101" y="8685213"/>
            <a:ext cx="54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>
                <a:latin typeface="+mj-lt"/>
              </a:defRPr>
            </a:lvl1pPr>
          </a:lstStyle>
          <a:p>
            <a:fld id="{D97BE68D-AF28-43C4-991C-34CCD47E177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9B104A61-ED94-436D-A9D5-E5501F3FDA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79423" y="8685213"/>
            <a:ext cx="5292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/>
            </a:lvl1pPr>
          </a:lstStyle>
          <a:p>
            <a:r>
              <a:rPr lang="en-US"/>
              <a:t>DB SCHENKER | First Name Surname | Department | Date ("Insert&gt; Header and Footer")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D54E1C4-E8EE-41A7-ACC9-E71A57980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01" y="8633026"/>
            <a:ext cx="540000" cy="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25732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1pPr>
    <a:lvl2pPr marL="282176" indent="-279702" algn="l" defTabSz="1425732" rtl="0" eaLnBrk="1" latinLnBrk="0" hangingPunct="1">
      <a:buClr>
        <a:schemeClr val="tx2"/>
      </a:buClr>
      <a:buFont typeface="DB Sans" panose="02020500000000000000" pitchFamily="18" charset="0"/>
      <a:buChar char="‒"/>
      <a:defRPr sz="1871" kern="1200">
        <a:solidFill>
          <a:schemeClr val="tx1"/>
        </a:solidFill>
        <a:latin typeface="+mn-lt"/>
        <a:ea typeface="+mn-ea"/>
        <a:cs typeface="+mn-cs"/>
      </a:defRPr>
    </a:lvl2pPr>
    <a:lvl3pPr marL="561878" indent="-279702" algn="l" defTabSz="1425732" rtl="0" eaLnBrk="1" latinLnBrk="0" hangingPunct="1">
      <a:buClr>
        <a:schemeClr val="tx2"/>
      </a:buClr>
      <a:buFont typeface="DB Sans" panose="02020500000000000000" pitchFamily="18" charset="0"/>
      <a:buChar char="‒"/>
      <a:defRPr sz="1871" kern="1200">
        <a:solidFill>
          <a:schemeClr val="tx1"/>
        </a:solidFill>
        <a:latin typeface="+mn-lt"/>
        <a:ea typeface="+mn-ea"/>
        <a:cs typeface="+mn-cs"/>
      </a:defRPr>
    </a:lvl3pPr>
    <a:lvl4pPr marL="844054" indent="-279702" algn="l" defTabSz="1425732" rtl="0" eaLnBrk="1" latinLnBrk="0" hangingPunct="1">
      <a:buClr>
        <a:schemeClr val="tx2"/>
      </a:buClr>
      <a:buFont typeface="DB Sans" panose="02020500000000000000" pitchFamily="18" charset="0"/>
      <a:buChar char="‒"/>
      <a:defRPr sz="1871" kern="1200">
        <a:solidFill>
          <a:schemeClr val="tx1"/>
        </a:solidFill>
        <a:latin typeface="+mn-lt"/>
        <a:ea typeface="+mn-ea"/>
        <a:cs typeface="+mn-cs"/>
      </a:defRPr>
    </a:lvl4pPr>
    <a:lvl5pPr marL="1126230" indent="-282176" algn="l" defTabSz="1425732" rtl="0" eaLnBrk="1" latinLnBrk="0" hangingPunct="1">
      <a:buClr>
        <a:schemeClr val="tx2"/>
      </a:buClr>
      <a:buFont typeface="DB Sans" panose="02020500000000000000" pitchFamily="18" charset="0"/>
      <a:buChar char="‒"/>
      <a:defRPr sz="1871" kern="1200">
        <a:solidFill>
          <a:schemeClr val="tx1"/>
        </a:solidFill>
        <a:latin typeface="+mn-lt"/>
        <a:ea typeface="+mn-ea"/>
        <a:cs typeface="+mn-cs"/>
      </a:defRPr>
    </a:lvl5pPr>
    <a:lvl6pPr marL="1113854" indent="-267325" algn="l" defTabSz="1425732" rtl="0" eaLnBrk="1" latinLnBrk="0" hangingPunct="1">
      <a:buClr>
        <a:schemeClr val="tx2"/>
      </a:buClr>
      <a:buFont typeface="Symbol" panose="05050102010706020507" pitchFamily="18" charset="2"/>
      <a:buChar char="-"/>
      <a:defRPr sz="1871" kern="1200">
        <a:solidFill>
          <a:schemeClr val="tx1"/>
        </a:solidFill>
        <a:latin typeface="+mn-lt"/>
        <a:ea typeface="+mn-ea"/>
        <a:cs typeface="+mn-cs"/>
      </a:defRPr>
    </a:lvl6pPr>
    <a:lvl7pPr marL="1126230" indent="-279702" algn="l" defTabSz="1425732" rtl="0" eaLnBrk="1" latinLnBrk="0" hangingPunct="1">
      <a:buClr>
        <a:schemeClr val="tx2"/>
      </a:buClr>
      <a:buFont typeface="DB Sans" panose="02020500000000000000" pitchFamily="18" charset="0"/>
      <a:buChar char="‒"/>
      <a:defRPr sz="1871" kern="1200">
        <a:solidFill>
          <a:schemeClr val="tx1"/>
        </a:solidFill>
        <a:latin typeface="+mn-lt"/>
        <a:ea typeface="+mn-ea"/>
        <a:cs typeface="+mn-cs"/>
      </a:defRPr>
    </a:lvl7pPr>
    <a:lvl8pPr marL="1126230" indent="-279702" algn="l" defTabSz="1425732" rtl="0" eaLnBrk="1" latinLnBrk="0" hangingPunct="1">
      <a:buClr>
        <a:schemeClr val="tx2"/>
      </a:buClr>
      <a:buFont typeface="DB Sans" panose="02020500000000000000" pitchFamily="18" charset="0"/>
      <a:buChar char="‒"/>
      <a:defRPr sz="1871" kern="1200">
        <a:solidFill>
          <a:schemeClr val="tx1"/>
        </a:solidFill>
        <a:latin typeface="+mn-lt"/>
        <a:ea typeface="+mn-ea"/>
        <a:cs typeface="+mn-cs"/>
      </a:defRPr>
    </a:lvl8pPr>
    <a:lvl9pPr marL="1126230" indent="-279702" algn="l" defTabSz="1425732" rtl="0" eaLnBrk="1" latinLnBrk="0" hangingPunct="1">
      <a:buClr>
        <a:schemeClr val="tx2"/>
      </a:buClr>
      <a:buFont typeface="DB Sans" panose="02020500000000000000" pitchFamily="18" charset="0"/>
      <a:buChar char="‒"/>
      <a:defRPr sz="1871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C28A5EC-8B8A-827D-EED2-FA34551B8689}"/>
              </a:ext>
            </a:extLst>
          </p:cNvPr>
          <p:cNvGrpSpPr/>
          <p:nvPr userDrawn="1"/>
        </p:nvGrpSpPr>
        <p:grpSpPr>
          <a:xfrm>
            <a:off x="16031446" y="4010563"/>
            <a:ext cx="1027420" cy="1027420"/>
            <a:chOff x="14708956" y="2478352"/>
            <a:chExt cx="1080000" cy="1080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1AD5CD3-473A-B7C6-05CE-06E6567E1C72}"/>
                </a:ext>
              </a:extLst>
            </p:cNvPr>
            <p:cNvSpPr/>
            <p:nvPr/>
          </p:nvSpPr>
          <p:spPr>
            <a:xfrm>
              <a:off x="14708956" y="2478352"/>
              <a:ext cx="1080000" cy="1080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endParaRPr lang="fr-FR" sz="1600">
                <a:solidFill>
                  <a:schemeClr val="tx1"/>
                </a:solidFill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1EC595A-3B28-F92C-B18D-F1FEC75C8CD5}"/>
                </a:ext>
              </a:extLst>
            </p:cNvPr>
            <p:cNvGrpSpPr/>
            <p:nvPr/>
          </p:nvGrpSpPr>
          <p:grpSpPr>
            <a:xfrm>
              <a:off x="14796820" y="2606092"/>
              <a:ext cx="917204" cy="748908"/>
              <a:chOff x="14880403" y="3243811"/>
              <a:chExt cx="917204" cy="748908"/>
            </a:xfrm>
          </p:grpSpPr>
          <p:sp>
            <p:nvSpPr>
              <p:cNvPr id="5" name="object 17">
                <a:extLst>
                  <a:ext uri="{FF2B5EF4-FFF2-40B4-BE49-F238E27FC236}">
                    <a16:creationId xmlns:a16="http://schemas.microsoft.com/office/drawing/2014/main" id="{875E8032-2CA3-484D-97AE-F6F74D45725D}"/>
                  </a:ext>
                </a:extLst>
              </p:cNvPr>
              <p:cNvSpPr/>
              <p:nvPr/>
            </p:nvSpPr>
            <p:spPr>
              <a:xfrm>
                <a:off x="14967416" y="3272812"/>
                <a:ext cx="830191" cy="719907"/>
              </a:xfrm>
              <a:custGeom>
                <a:avLst/>
                <a:gdLst/>
                <a:ahLst/>
                <a:cxnLst/>
                <a:rect l="l" t="t" r="r" b="b"/>
                <a:pathLst>
                  <a:path w="688340" h="596900">
                    <a:moveTo>
                      <a:pt x="308686" y="575919"/>
                    </a:moveTo>
                    <a:lnTo>
                      <a:pt x="154343" y="575919"/>
                    </a:lnTo>
                    <a:lnTo>
                      <a:pt x="154343" y="453402"/>
                    </a:lnTo>
                    <a:lnTo>
                      <a:pt x="308686" y="453402"/>
                    </a:lnTo>
                    <a:lnTo>
                      <a:pt x="308686" y="575919"/>
                    </a:lnTo>
                    <a:close/>
                  </a:path>
                  <a:path w="688340" h="596900">
                    <a:moveTo>
                      <a:pt x="463029" y="575919"/>
                    </a:moveTo>
                    <a:lnTo>
                      <a:pt x="308686" y="575919"/>
                    </a:lnTo>
                    <a:lnTo>
                      <a:pt x="308686" y="453402"/>
                    </a:lnTo>
                    <a:lnTo>
                      <a:pt x="463029" y="453402"/>
                    </a:lnTo>
                    <a:lnTo>
                      <a:pt x="463029" y="575919"/>
                    </a:lnTo>
                    <a:close/>
                  </a:path>
                  <a:path w="688340" h="596900">
                    <a:moveTo>
                      <a:pt x="385864" y="453402"/>
                    </a:moveTo>
                    <a:lnTo>
                      <a:pt x="231520" y="453402"/>
                    </a:lnTo>
                    <a:lnTo>
                      <a:pt x="231520" y="330885"/>
                    </a:lnTo>
                    <a:lnTo>
                      <a:pt x="385864" y="330885"/>
                    </a:lnTo>
                    <a:lnTo>
                      <a:pt x="385864" y="453402"/>
                    </a:lnTo>
                    <a:close/>
                  </a:path>
                  <a:path w="688340" h="596900">
                    <a:moveTo>
                      <a:pt x="688340" y="236601"/>
                    </a:moveTo>
                    <a:lnTo>
                      <a:pt x="339458" y="0"/>
                    </a:lnTo>
                  </a:path>
                  <a:path w="688340" h="596900">
                    <a:moveTo>
                      <a:pt x="0" y="197053"/>
                    </a:moveTo>
                    <a:lnTo>
                      <a:pt x="0" y="596633"/>
                    </a:lnTo>
                  </a:path>
                  <a:path w="688340" h="596900">
                    <a:moveTo>
                      <a:pt x="617372" y="193052"/>
                    </a:moveTo>
                    <a:lnTo>
                      <a:pt x="617372" y="596633"/>
                    </a:lnTo>
                  </a:path>
                  <a:path w="688340" h="596900">
                    <a:moveTo>
                      <a:pt x="77177" y="596633"/>
                    </a:moveTo>
                    <a:lnTo>
                      <a:pt x="77177" y="254304"/>
                    </a:lnTo>
                    <a:lnTo>
                      <a:pt x="540207" y="254304"/>
                    </a:lnTo>
                    <a:lnTo>
                      <a:pt x="540207" y="596633"/>
                    </a:lnTo>
                  </a:path>
                </a:pathLst>
              </a:custGeom>
              <a:ln w="314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18">
                <a:extLst>
                  <a:ext uri="{FF2B5EF4-FFF2-40B4-BE49-F238E27FC236}">
                    <a16:creationId xmlns:a16="http://schemas.microsoft.com/office/drawing/2014/main" id="{5CE8154A-D591-8EB9-F7B3-83B97AC4E8AE}"/>
                  </a:ext>
                </a:extLst>
              </p:cNvPr>
              <p:cNvSpPr/>
              <p:nvPr/>
            </p:nvSpPr>
            <p:spPr>
              <a:xfrm>
                <a:off x="14880403" y="3243811"/>
                <a:ext cx="461047" cy="313236"/>
              </a:xfrm>
              <a:custGeom>
                <a:avLst/>
                <a:gdLst/>
                <a:ahLst/>
                <a:cxnLst/>
                <a:rect l="l" t="t" r="r" b="b"/>
                <a:pathLst>
                  <a:path w="382270" h="259714">
                    <a:moveTo>
                      <a:pt x="0" y="259168"/>
                    </a:moveTo>
                    <a:lnTo>
                      <a:pt x="381800" y="0"/>
                    </a:lnTo>
                  </a:path>
                </a:pathLst>
              </a:custGeom>
              <a:ln w="31457">
                <a:solidFill>
                  <a:srgbClr val="ED1C2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D1A4175C-530E-E33B-ACEC-314F417FA6FA}"/>
              </a:ext>
            </a:extLst>
          </p:cNvPr>
          <p:cNvGrpSpPr/>
          <p:nvPr userDrawn="1"/>
        </p:nvGrpSpPr>
        <p:grpSpPr>
          <a:xfrm>
            <a:off x="8155385" y="1877075"/>
            <a:ext cx="1027420" cy="1027420"/>
            <a:chOff x="10596472" y="2454952"/>
            <a:chExt cx="1080000" cy="108000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A593C02C-30D3-52FD-84DF-E50A37A50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96472" y="2454952"/>
              <a:ext cx="1080000" cy="1080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endParaRPr lang="fr-FR" sz="1600">
                <a:solidFill>
                  <a:schemeClr val="tx1"/>
                </a:solidFill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2E89A6E1-63FA-B491-64F4-73A631001E00}"/>
                </a:ext>
              </a:extLst>
            </p:cNvPr>
            <p:cNvGrpSpPr/>
            <p:nvPr/>
          </p:nvGrpSpPr>
          <p:grpSpPr>
            <a:xfrm>
              <a:off x="10735413" y="2712825"/>
              <a:ext cx="802119" cy="564254"/>
              <a:chOff x="10901357" y="1587630"/>
              <a:chExt cx="907543" cy="638415"/>
            </a:xfrm>
          </p:grpSpPr>
          <p:sp>
            <p:nvSpPr>
              <p:cNvPr id="10" name="object 25">
                <a:extLst>
                  <a:ext uri="{FF2B5EF4-FFF2-40B4-BE49-F238E27FC236}">
                    <a16:creationId xmlns:a16="http://schemas.microsoft.com/office/drawing/2014/main" id="{26ED2EC4-02D5-7399-6D55-0510B81E8A1B}"/>
                  </a:ext>
                </a:extLst>
              </p:cNvPr>
              <p:cNvSpPr/>
              <p:nvPr/>
            </p:nvSpPr>
            <p:spPr>
              <a:xfrm>
                <a:off x="10975243" y="1587630"/>
                <a:ext cx="759732" cy="47483"/>
              </a:xfrm>
              <a:custGeom>
                <a:avLst/>
                <a:gdLst/>
                <a:ahLst/>
                <a:cxnLst/>
                <a:rect l="l" t="t" r="r" b="b"/>
                <a:pathLst>
                  <a:path w="629919" h="39370">
                    <a:moveTo>
                      <a:pt x="0" y="39141"/>
                    </a:moveTo>
                    <a:lnTo>
                      <a:pt x="0" y="0"/>
                    </a:lnTo>
                    <a:lnTo>
                      <a:pt x="629640" y="0"/>
                    </a:lnTo>
                    <a:lnTo>
                      <a:pt x="629640" y="39141"/>
                    </a:lnTo>
                  </a:path>
                </a:pathLst>
              </a:custGeom>
              <a:ln w="300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26">
                <a:extLst>
                  <a:ext uri="{FF2B5EF4-FFF2-40B4-BE49-F238E27FC236}">
                    <a16:creationId xmlns:a16="http://schemas.microsoft.com/office/drawing/2014/main" id="{2FFE6D68-FEF5-594C-FE02-24B7C90A3531}"/>
                  </a:ext>
                </a:extLst>
              </p:cNvPr>
              <p:cNvSpPr/>
              <p:nvPr/>
            </p:nvSpPr>
            <p:spPr>
              <a:xfrm>
                <a:off x="10901357" y="1698368"/>
                <a:ext cx="907543" cy="527677"/>
              </a:xfrm>
              <a:custGeom>
                <a:avLst/>
                <a:gdLst/>
                <a:ahLst/>
                <a:cxnLst/>
                <a:rect l="l" t="t" r="r" b="b"/>
                <a:pathLst>
                  <a:path w="752475" h="437514">
                    <a:moveTo>
                      <a:pt x="556450" y="163614"/>
                    </a:moveTo>
                    <a:lnTo>
                      <a:pt x="556450" y="426351"/>
                    </a:lnTo>
                    <a:lnTo>
                      <a:pt x="556514" y="437311"/>
                    </a:lnTo>
                    <a:lnTo>
                      <a:pt x="752157" y="437311"/>
                    </a:lnTo>
                    <a:lnTo>
                      <a:pt x="752157" y="0"/>
                    </a:lnTo>
                    <a:lnTo>
                      <a:pt x="0" y="0"/>
                    </a:lnTo>
                    <a:lnTo>
                      <a:pt x="0" y="437311"/>
                    </a:lnTo>
                    <a:lnTo>
                      <a:pt x="58788" y="437311"/>
                    </a:lnTo>
                    <a:lnTo>
                      <a:pt x="58788" y="111048"/>
                    </a:lnTo>
                    <a:lnTo>
                      <a:pt x="556450" y="111048"/>
                    </a:lnTo>
                  </a:path>
                </a:pathLst>
              </a:custGeom>
              <a:ln w="300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27">
                <a:extLst>
                  <a:ext uri="{FF2B5EF4-FFF2-40B4-BE49-F238E27FC236}">
                    <a16:creationId xmlns:a16="http://schemas.microsoft.com/office/drawing/2014/main" id="{A08C3FB7-6B34-A877-53D7-1AEB9CBC404C}"/>
                  </a:ext>
                </a:extLst>
              </p:cNvPr>
              <p:cNvSpPr/>
              <p:nvPr/>
            </p:nvSpPr>
            <p:spPr>
              <a:xfrm>
                <a:off x="11035849" y="2051230"/>
                <a:ext cx="71225" cy="55908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46354">
                    <a:moveTo>
                      <a:pt x="0" y="0"/>
                    </a:moveTo>
                    <a:lnTo>
                      <a:pt x="58826" y="0"/>
                    </a:lnTo>
                    <a:lnTo>
                      <a:pt x="58826" y="46177"/>
                    </a:lnTo>
                    <a:lnTo>
                      <a:pt x="0" y="46177"/>
                    </a:lnTo>
                    <a:lnTo>
                      <a:pt x="0" y="0"/>
                    </a:lnTo>
                    <a:close/>
                  </a:path>
                </a:pathLst>
              </a:custGeom>
              <a:ln w="300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28">
                <a:extLst>
                  <a:ext uri="{FF2B5EF4-FFF2-40B4-BE49-F238E27FC236}">
                    <a16:creationId xmlns:a16="http://schemas.microsoft.com/office/drawing/2014/main" id="{F050C78E-F9EF-CF65-157D-3CFB577BFF6D}"/>
                  </a:ext>
                </a:extLst>
              </p:cNvPr>
              <p:cNvSpPr/>
              <p:nvPr/>
            </p:nvSpPr>
            <p:spPr>
              <a:xfrm>
                <a:off x="11035849" y="2170092"/>
                <a:ext cx="71225" cy="55908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46354">
                    <a:moveTo>
                      <a:pt x="0" y="0"/>
                    </a:moveTo>
                    <a:lnTo>
                      <a:pt x="58826" y="0"/>
                    </a:lnTo>
                    <a:lnTo>
                      <a:pt x="58826" y="46177"/>
                    </a:lnTo>
                    <a:lnTo>
                      <a:pt x="0" y="46177"/>
                    </a:lnTo>
                    <a:lnTo>
                      <a:pt x="0" y="0"/>
                    </a:lnTo>
                    <a:close/>
                  </a:path>
                </a:pathLst>
              </a:custGeom>
              <a:ln w="300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9">
                <a:extLst>
                  <a:ext uri="{FF2B5EF4-FFF2-40B4-BE49-F238E27FC236}">
                    <a16:creationId xmlns:a16="http://schemas.microsoft.com/office/drawing/2014/main" id="{43BC0A10-244E-97CD-7EEE-E5119398C9F0}"/>
                  </a:ext>
                </a:extLst>
              </p:cNvPr>
              <p:cNvSpPr/>
              <p:nvPr/>
            </p:nvSpPr>
            <p:spPr>
              <a:xfrm>
                <a:off x="11035849" y="1932518"/>
                <a:ext cx="71225" cy="55908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46354">
                    <a:moveTo>
                      <a:pt x="0" y="0"/>
                    </a:moveTo>
                    <a:lnTo>
                      <a:pt x="58826" y="0"/>
                    </a:lnTo>
                    <a:lnTo>
                      <a:pt x="58826" y="46177"/>
                    </a:lnTo>
                    <a:lnTo>
                      <a:pt x="0" y="46177"/>
                    </a:lnTo>
                    <a:lnTo>
                      <a:pt x="0" y="0"/>
                    </a:lnTo>
                    <a:close/>
                  </a:path>
                </a:pathLst>
              </a:custGeom>
              <a:ln w="300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30">
                <a:extLst>
                  <a:ext uri="{FF2B5EF4-FFF2-40B4-BE49-F238E27FC236}">
                    <a16:creationId xmlns:a16="http://schemas.microsoft.com/office/drawing/2014/main" id="{79F3E2C1-8186-7F1E-FECF-AAC6FCBA046F}"/>
                  </a:ext>
                </a:extLst>
              </p:cNvPr>
              <p:cNvSpPr/>
              <p:nvPr/>
            </p:nvSpPr>
            <p:spPr>
              <a:xfrm>
                <a:off x="11170268" y="2170092"/>
                <a:ext cx="71225" cy="55908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46354">
                    <a:moveTo>
                      <a:pt x="0" y="0"/>
                    </a:moveTo>
                    <a:lnTo>
                      <a:pt x="58826" y="0"/>
                    </a:lnTo>
                    <a:lnTo>
                      <a:pt x="58826" y="46177"/>
                    </a:lnTo>
                    <a:lnTo>
                      <a:pt x="0" y="46177"/>
                    </a:lnTo>
                    <a:lnTo>
                      <a:pt x="0" y="0"/>
                    </a:lnTo>
                    <a:close/>
                  </a:path>
                </a:pathLst>
              </a:custGeom>
              <a:ln w="300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31">
                <a:extLst>
                  <a:ext uri="{FF2B5EF4-FFF2-40B4-BE49-F238E27FC236}">
                    <a16:creationId xmlns:a16="http://schemas.microsoft.com/office/drawing/2014/main" id="{6EAF82DF-C353-4B7E-28FF-0CE0FD204963}"/>
                  </a:ext>
                </a:extLst>
              </p:cNvPr>
              <p:cNvSpPr/>
              <p:nvPr/>
            </p:nvSpPr>
            <p:spPr>
              <a:xfrm>
                <a:off x="11303925" y="2056769"/>
                <a:ext cx="71225" cy="55908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46354">
                    <a:moveTo>
                      <a:pt x="0" y="0"/>
                    </a:moveTo>
                    <a:lnTo>
                      <a:pt x="58826" y="0"/>
                    </a:lnTo>
                    <a:lnTo>
                      <a:pt x="58826" y="46177"/>
                    </a:lnTo>
                    <a:lnTo>
                      <a:pt x="0" y="46177"/>
                    </a:lnTo>
                    <a:lnTo>
                      <a:pt x="0" y="0"/>
                    </a:lnTo>
                    <a:close/>
                  </a:path>
                </a:pathLst>
              </a:custGeom>
              <a:ln w="30086">
                <a:solidFill>
                  <a:srgbClr val="EB001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32">
                <a:extLst>
                  <a:ext uri="{FF2B5EF4-FFF2-40B4-BE49-F238E27FC236}">
                    <a16:creationId xmlns:a16="http://schemas.microsoft.com/office/drawing/2014/main" id="{4E6D2047-87FE-F972-FA6C-E02095EFDB20}"/>
                  </a:ext>
                </a:extLst>
              </p:cNvPr>
              <p:cNvSpPr/>
              <p:nvPr/>
            </p:nvSpPr>
            <p:spPr>
              <a:xfrm>
                <a:off x="11303925" y="2170092"/>
                <a:ext cx="71225" cy="55908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46354">
                    <a:moveTo>
                      <a:pt x="0" y="0"/>
                    </a:moveTo>
                    <a:lnTo>
                      <a:pt x="58826" y="0"/>
                    </a:lnTo>
                    <a:lnTo>
                      <a:pt x="58826" y="46177"/>
                    </a:lnTo>
                    <a:lnTo>
                      <a:pt x="0" y="46177"/>
                    </a:lnTo>
                    <a:lnTo>
                      <a:pt x="0" y="0"/>
                    </a:lnTo>
                    <a:close/>
                  </a:path>
                </a:pathLst>
              </a:custGeom>
              <a:ln w="300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9817CF60-5332-9CFD-8D22-832B48F64683}"/>
                  </a:ext>
                </a:extLst>
              </p:cNvPr>
              <p:cNvSpPr/>
              <p:nvPr/>
            </p:nvSpPr>
            <p:spPr>
              <a:xfrm>
                <a:off x="11438344" y="2056769"/>
                <a:ext cx="71225" cy="55908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46354">
                    <a:moveTo>
                      <a:pt x="0" y="0"/>
                    </a:moveTo>
                    <a:lnTo>
                      <a:pt x="58826" y="0"/>
                    </a:lnTo>
                    <a:lnTo>
                      <a:pt x="58826" y="46177"/>
                    </a:lnTo>
                    <a:lnTo>
                      <a:pt x="0" y="46177"/>
                    </a:lnTo>
                    <a:lnTo>
                      <a:pt x="0" y="0"/>
                    </a:lnTo>
                    <a:close/>
                  </a:path>
                </a:pathLst>
              </a:custGeom>
              <a:ln w="300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ED1AA0C1-340E-8BAC-C818-32110D10FAC0}"/>
                  </a:ext>
                </a:extLst>
              </p:cNvPr>
              <p:cNvSpPr/>
              <p:nvPr/>
            </p:nvSpPr>
            <p:spPr>
              <a:xfrm>
                <a:off x="11438344" y="2170092"/>
                <a:ext cx="71225" cy="55908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46354">
                    <a:moveTo>
                      <a:pt x="0" y="0"/>
                    </a:moveTo>
                    <a:lnTo>
                      <a:pt x="58826" y="0"/>
                    </a:lnTo>
                    <a:lnTo>
                      <a:pt x="58826" y="46177"/>
                    </a:lnTo>
                    <a:lnTo>
                      <a:pt x="0" y="46177"/>
                    </a:lnTo>
                    <a:lnTo>
                      <a:pt x="0" y="0"/>
                    </a:lnTo>
                    <a:close/>
                  </a:path>
                </a:pathLst>
              </a:custGeom>
              <a:ln w="300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13E9019-3B26-38E8-943D-0301C2913D02}"/>
              </a:ext>
            </a:extLst>
          </p:cNvPr>
          <p:cNvGrpSpPr/>
          <p:nvPr userDrawn="1"/>
        </p:nvGrpSpPr>
        <p:grpSpPr>
          <a:xfrm>
            <a:off x="15004026" y="8453523"/>
            <a:ext cx="1027420" cy="1027420"/>
            <a:chOff x="15783400" y="4830821"/>
            <a:chExt cx="1080000" cy="108000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35B5C17E-44A2-69FD-B0A7-F5EEFB75DA92}"/>
                </a:ext>
              </a:extLst>
            </p:cNvPr>
            <p:cNvSpPr/>
            <p:nvPr/>
          </p:nvSpPr>
          <p:spPr>
            <a:xfrm>
              <a:off x="15783400" y="4830821"/>
              <a:ext cx="1080000" cy="1080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endParaRPr lang="fr-FR" sz="1600">
                <a:solidFill>
                  <a:schemeClr val="tx1"/>
                </a:solidFill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8D1EC9CE-2540-952E-7ECA-55B277B28DC0}"/>
                </a:ext>
              </a:extLst>
            </p:cNvPr>
            <p:cNvGrpSpPr/>
            <p:nvPr/>
          </p:nvGrpSpPr>
          <p:grpSpPr>
            <a:xfrm>
              <a:off x="15966892" y="4984164"/>
              <a:ext cx="757239" cy="763558"/>
              <a:chOff x="14814349" y="5645227"/>
              <a:chExt cx="757239" cy="763558"/>
            </a:xfrm>
          </p:grpSpPr>
          <p:sp>
            <p:nvSpPr>
              <p:cNvPr id="23" name="object 46">
                <a:extLst>
                  <a:ext uri="{FF2B5EF4-FFF2-40B4-BE49-F238E27FC236}">
                    <a16:creationId xmlns:a16="http://schemas.microsoft.com/office/drawing/2014/main" id="{ADD940C1-2E4F-8F3E-771C-A1223DBA280D}"/>
                  </a:ext>
                </a:extLst>
              </p:cNvPr>
              <p:cNvSpPr/>
              <p:nvPr/>
            </p:nvSpPr>
            <p:spPr>
              <a:xfrm>
                <a:off x="15168746" y="5997170"/>
                <a:ext cx="402842" cy="347700"/>
              </a:xfrm>
              <a:custGeom>
                <a:avLst/>
                <a:gdLst/>
                <a:ahLst/>
                <a:cxnLst/>
                <a:rect l="l" t="t" r="r" b="b"/>
                <a:pathLst>
                  <a:path w="334009" h="288290">
                    <a:moveTo>
                      <a:pt x="333451" y="220103"/>
                    </a:moveTo>
                    <a:lnTo>
                      <a:pt x="215798" y="288010"/>
                    </a:lnTo>
                    <a:lnTo>
                      <a:pt x="66103" y="28727"/>
                    </a:lnTo>
                    <a:lnTo>
                      <a:pt x="0" y="0"/>
                    </a:lnTo>
                  </a:path>
                </a:pathLst>
              </a:custGeom>
              <a:ln w="2730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47">
                <a:extLst>
                  <a:ext uri="{FF2B5EF4-FFF2-40B4-BE49-F238E27FC236}">
                    <a16:creationId xmlns:a16="http://schemas.microsoft.com/office/drawing/2014/main" id="{D68406A4-B2D5-E3EE-B907-7B65E6783993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88624" y="6310878"/>
                <a:ext cx="97907" cy="97907"/>
              </a:xfrm>
              <a:prstGeom prst="rect">
                <a:avLst/>
              </a:prstGeom>
            </p:spPr>
          </p:pic>
          <p:pic>
            <p:nvPicPr>
              <p:cNvPr id="25" name="object 48">
                <a:extLst>
                  <a:ext uri="{FF2B5EF4-FFF2-40B4-BE49-F238E27FC236}">
                    <a16:creationId xmlns:a16="http://schemas.microsoft.com/office/drawing/2014/main" id="{A7F76608-6A5E-E98E-5D6F-042FC2DDE42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301906" y="5989907"/>
                <a:ext cx="246449" cy="293537"/>
              </a:xfrm>
              <a:prstGeom prst="rect">
                <a:avLst/>
              </a:prstGeom>
            </p:spPr>
          </p:pic>
          <p:sp>
            <p:nvSpPr>
              <p:cNvPr id="26" name="object 49">
                <a:extLst>
                  <a:ext uri="{FF2B5EF4-FFF2-40B4-BE49-F238E27FC236}">
                    <a16:creationId xmlns:a16="http://schemas.microsoft.com/office/drawing/2014/main" id="{833DAD30-E140-A76D-B20E-A9C132860DBB}"/>
                  </a:ext>
                </a:extLst>
              </p:cNvPr>
              <p:cNvSpPr/>
              <p:nvPr/>
            </p:nvSpPr>
            <p:spPr>
              <a:xfrm>
                <a:off x="14936738" y="5645227"/>
                <a:ext cx="117942" cy="117942"/>
              </a:xfrm>
              <a:custGeom>
                <a:avLst/>
                <a:gdLst/>
                <a:ahLst/>
                <a:cxnLst/>
                <a:rect l="l" t="t" r="r" b="b"/>
                <a:pathLst>
                  <a:path w="97789" h="97790">
                    <a:moveTo>
                      <a:pt x="48869" y="0"/>
                    </a:moveTo>
                    <a:lnTo>
                      <a:pt x="67890" y="3840"/>
                    </a:lnTo>
                    <a:lnTo>
                      <a:pt x="83424" y="14314"/>
                    </a:lnTo>
                    <a:lnTo>
                      <a:pt x="93898" y="29848"/>
                    </a:lnTo>
                    <a:lnTo>
                      <a:pt x="97739" y="48869"/>
                    </a:lnTo>
                    <a:lnTo>
                      <a:pt x="93898" y="67890"/>
                    </a:lnTo>
                    <a:lnTo>
                      <a:pt x="83424" y="83424"/>
                    </a:lnTo>
                    <a:lnTo>
                      <a:pt x="67890" y="93898"/>
                    </a:lnTo>
                    <a:lnTo>
                      <a:pt x="48869" y="97739"/>
                    </a:lnTo>
                    <a:lnTo>
                      <a:pt x="29848" y="93898"/>
                    </a:lnTo>
                    <a:lnTo>
                      <a:pt x="14314" y="83424"/>
                    </a:lnTo>
                    <a:lnTo>
                      <a:pt x="3840" y="67890"/>
                    </a:lnTo>
                    <a:lnTo>
                      <a:pt x="0" y="48869"/>
                    </a:lnTo>
                    <a:lnTo>
                      <a:pt x="3840" y="29848"/>
                    </a:lnTo>
                    <a:lnTo>
                      <a:pt x="14314" y="14314"/>
                    </a:lnTo>
                    <a:lnTo>
                      <a:pt x="29848" y="3840"/>
                    </a:lnTo>
                    <a:lnTo>
                      <a:pt x="48869" y="0"/>
                    </a:lnTo>
                    <a:close/>
                  </a:path>
                </a:pathLst>
              </a:custGeom>
              <a:ln w="2730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0">
                <a:extLst>
                  <a:ext uri="{FF2B5EF4-FFF2-40B4-BE49-F238E27FC236}">
                    <a16:creationId xmlns:a16="http://schemas.microsoft.com/office/drawing/2014/main" id="{F07CC11D-38AE-12FA-6788-5B03524A5766}"/>
                  </a:ext>
                </a:extLst>
              </p:cNvPr>
              <p:cNvSpPr/>
              <p:nvPr/>
            </p:nvSpPr>
            <p:spPr>
              <a:xfrm>
                <a:off x="15045245" y="5672307"/>
                <a:ext cx="520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179">
                    <a:moveTo>
                      <a:pt x="0" y="0"/>
                    </a:moveTo>
                    <a:lnTo>
                      <a:pt x="43116" y="0"/>
                    </a:lnTo>
                  </a:path>
                </a:pathLst>
              </a:custGeom>
              <a:ln w="2730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1">
                <a:extLst>
                  <a:ext uri="{FF2B5EF4-FFF2-40B4-BE49-F238E27FC236}">
                    <a16:creationId xmlns:a16="http://schemas.microsoft.com/office/drawing/2014/main" id="{111A5ECA-A7CE-0075-E452-59661EC83EA7}"/>
                  </a:ext>
                </a:extLst>
              </p:cNvPr>
              <p:cNvSpPr/>
              <p:nvPr/>
            </p:nvSpPr>
            <p:spPr>
              <a:xfrm>
                <a:off x="14814349" y="5810848"/>
                <a:ext cx="297919" cy="569033"/>
              </a:xfrm>
              <a:custGeom>
                <a:avLst/>
                <a:gdLst/>
                <a:ahLst/>
                <a:cxnLst/>
                <a:rect l="l" t="t" r="r" b="b"/>
                <a:pathLst>
                  <a:path w="247014" h="471804">
                    <a:moveTo>
                      <a:pt x="161570" y="102704"/>
                    </a:moveTo>
                    <a:lnTo>
                      <a:pt x="134024" y="199491"/>
                    </a:lnTo>
                    <a:lnTo>
                      <a:pt x="209043" y="292773"/>
                    </a:lnTo>
                    <a:lnTo>
                      <a:pt x="209043" y="442506"/>
                    </a:lnTo>
                    <a:lnTo>
                      <a:pt x="206643" y="453807"/>
                    </a:lnTo>
                    <a:lnTo>
                      <a:pt x="200318" y="462994"/>
                    </a:lnTo>
                    <a:lnTo>
                      <a:pt x="191012" y="469138"/>
                    </a:lnTo>
                    <a:lnTo>
                      <a:pt x="179668" y="471309"/>
                    </a:lnTo>
                    <a:lnTo>
                      <a:pt x="168500" y="468973"/>
                    </a:lnTo>
                    <a:lnTo>
                      <a:pt x="159373" y="462794"/>
                    </a:lnTo>
                    <a:lnTo>
                      <a:pt x="153190" y="453671"/>
                    </a:lnTo>
                    <a:lnTo>
                      <a:pt x="150852" y="442506"/>
                    </a:lnTo>
                    <a:lnTo>
                      <a:pt x="150852" y="312801"/>
                    </a:lnTo>
                    <a:lnTo>
                      <a:pt x="98007" y="248005"/>
                    </a:lnTo>
                    <a:lnTo>
                      <a:pt x="98007" y="356260"/>
                    </a:lnTo>
                    <a:lnTo>
                      <a:pt x="56033" y="453466"/>
                    </a:lnTo>
                    <a:lnTo>
                      <a:pt x="49622" y="463081"/>
                    </a:lnTo>
                    <a:lnTo>
                      <a:pt x="40344" y="469279"/>
                    </a:lnTo>
                    <a:lnTo>
                      <a:pt x="29421" y="471545"/>
                    </a:lnTo>
                    <a:lnTo>
                      <a:pt x="18073" y="469366"/>
                    </a:lnTo>
                    <a:lnTo>
                      <a:pt x="8459" y="462962"/>
                    </a:lnTo>
                    <a:lnTo>
                      <a:pt x="2265" y="453688"/>
                    </a:lnTo>
                    <a:lnTo>
                      <a:pt x="0" y="442766"/>
                    </a:lnTo>
                    <a:lnTo>
                      <a:pt x="2173" y="431419"/>
                    </a:lnTo>
                    <a:lnTo>
                      <a:pt x="2312" y="431088"/>
                    </a:lnTo>
                    <a:lnTo>
                      <a:pt x="2452" y="430758"/>
                    </a:lnTo>
                    <a:lnTo>
                      <a:pt x="2592" y="430441"/>
                    </a:lnTo>
                    <a:lnTo>
                      <a:pt x="40273" y="342912"/>
                    </a:lnTo>
                    <a:lnTo>
                      <a:pt x="40273" y="208343"/>
                    </a:lnTo>
                    <a:lnTo>
                      <a:pt x="91212" y="32410"/>
                    </a:lnTo>
                    <a:lnTo>
                      <a:pt x="97146" y="19502"/>
                    </a:lnTo>
                    <a:lnTo>
                      <a:pt x="106606" y="9356"/>
                    </a:lnTo>
                    <a:lnTo>
                      <a:pt x="118746" y="2635"/>
                    </a:lnTo>
                    <a:lnTo>
                      <a:pt x="132716" y="0"/>
                    </a:lnTo>
                    <a:lnTo>
                      <a:pt x="146267" y="2302"/>
                    </a:lnTo>
                    <a:lnTo>
                      <a:pt x="158924" y="7285"/>
                    </a:lnTo>
                    <a:lnTo>
                      <a:pt x="170298" y="14746"/>
                    </a:lnTo>
                    <a:lnTo>
                      <a:pt x="179998" y="24485"/>
                    </a:lnTo>
                    <a:lnTo>
                      <a:pt x="246889" y="146786"/>
                    </a:lnTo>
                  </a:path>
                </a:pathLst>
              </a:custGeom>
              <a:ln w="2730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E136B6C-5002-BDE3-D5C1-6D607416B2CB}"/>
              </a:ext>
            </a:extLst>
          </p:cNvPr>
          <p:cNvGrpSpPr/>
          <p:nvPr userDrawn="1"/>
        </p:nvGrpSpPr>
        <p:grpSpPr>
          <a:xfrm>
            <a:off x="8510628" y="8453523"/>
            <a:ext cx="1027420" cy="1027420"/>
            <a:chOff x="8945966" y="7720488"/>
            <a:chExt cx="1080000" cy="1080000"/>
          </a:xfrm>
        </p:grpSpPr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BD4675BE-892C-2BD2-C06A-95C3B6B37CBF}"/>
                </a:ext>
              </a:extLst>
            </p:cNvPr>
            <p:cNvSpPr/>
            <p:nvPr/>
          </p:nvSpPr>
          <p:spPr>
            <a:xfrm>
              <a:off x="8945966" y="7720488"/>
              <a:ext cx="1080000" cy="1080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endParaRPr lang="fr-FR" sz="1600">
                <a:solidFill>
                  <a:schemeClr val="tx1"/>
                </a:solidFill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12FA2C9F-F270-C2C2-6826-1FA33257CE6D}"/>
                </a:ext>
              </a:extLst>
            </p:cNvPr>
            <p:cNvGrpSpPr/>
            <p:nvPr/>
          </p:nvGrpSpPr>
          <p:grpSpPr>
            <a:xfrm>
              <a:off x="9081947" y="7919539"/>
              <a:ext cx="736756" cy="740252"/>
              <a:chOff x="9461095" y="7281976"/>
              <a:chExt cx="736756" cy="740252"/>
            </a:xfrm>
          </p:grpSpPr>
          <p:sp>
            <p:nvSpPr>
              <p:cNvPr id="32" name="object 52">
                <a:extLst>
                  <a:ext uri="{FF2B5EF4-FFF2-40B4-BE49-F238E27FC236}">
                    <a16:creationId xmlns:a16="http://schemas.microsoft.com/office/drawing/2014/main" id="{D5101CA6-E33A-571E-888E-7BC18196F29D}"/>
                  </a:ext>
                </a:extLst>
              </p:cNvPr>
              <p:cNvSpPr/>
              <p:nvPr/>
            </p:nvSpPr>
            <p:spPr>
              <a:xfrm>
                <a:off x="9461095" y="7281976"/>
                <a:ext cx="736756" cy="636429"/>
              </a:xfrm>
              <a:custGeom>
                <a:avLst/>
                <a:gdLst/>
                <a:ahLst/>
                <a:cxnLst/>
                <a:rect l="l" t="t" r="r" b="b"/>
                <a:pathLst>
                  <a:path w="610869" h="527684">
                    <a:moveTo>
                      <a:pt x="610565" y="403034"/>
                    </a:moveTo>
                    <a:lnTo>
                      <a:pt x="395147" y="527405"/>
                    </a:lnTo>
                    <a:lnTo>
                      <a:pt x="120992" y="52590"/>
                    </a:lnTo>
                    <a:lnTo>
                      <a:pt x="0" y="0"/>
                    </a:lnTo>
                  </a:path>
                </a:pathLst>
              </a:custGeom>
              <a:ln w="276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3" name="object 53">
                <a:extLst>
                  <a:ext uri="{FF2B5EF4-FFF2-40B4-BE49-F238E27FC236}">
                    <a16:creationId xmlns:a16="http://schemas.microsoft.com/office/drawing/2014/main" id="{85E13014-4FF1-2CFC-CED2-DF637368BD3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694047" y="7869884"/>
                <a:ext cx="152344" cy="152344"/>
              </a:xfrm>
              <a:prstGeom prst="rect">
                <a:avLst/>
              </a:prstGeom>
            </p:spPr>
          </p:pic>
          <p:sp>
            <p:nvSpPr>
              <p:cNvPr id="34" name="object 54">
                <a:extLst>
                  <a:ext uri="{FF2B5EF4-FFF2-40B4-BE49-F238E27FC236}">
                    <a16:creationId xmlns:a16="http://schemas.microsoft.com/office/drawing/2014/main" id="{FEC915C0-0F5C-F873-805A-DA356207A0CF}"/>
                  </a:ext>
                </a:extLst>
              </p:cNvPr>
              <p:cNvSpPr/>
              <p:nvPr/>
            </p:nvSpPr>
            <p:spPr>
              <a:xfrm>
                <a:off x="9864734" y="7497093"/>
                <a:ext cx="261924" cy="279539"/>
              </a:xfrm>
              <a:custGeom>
                <a:avLst/>
                <a:gdLst/>
                <a:ahLst/>
                <a:cxnLst/>
                <a:rect l="l" t="t" r="r" b="b"/>
                <a:pathLst>
                  <a:path w="217169" h="231775">
                    <a:moveTo>
                      <a:pt x="0" y="71983"/>
                    </a:moveTo>
                    <a:lnTo>
                      <a:pt x="124675" y="0"/>
                    </a:lnTo>
                    <a:lnTo>
                      <a:pt x="216649" y="159296"/>
                    </a:lnTo>
                    <a:lnTo>
                      <a:pt x="91973" y="231279"/>
                    </a:lnTo>
                    <a:lnTo>
                      <a:pt x="0" y="71983"/>
                    </a:lnTo>
                    <a:close/>
                  </a:path>
                </a:pathLst>
              </a:custGeom>
              <a:ln w="276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55">
                <a:extLst>
                  <a:ext uri="{FF2B5EF4-FFF2-40B4-BE49-F238E27FC236}">
                    <a16:creationId xmlns:a16="http://schemas.microsoft.com/office/drawing/2014/main" id="{32532665-AAEA-23E1-6BF8-7BA46DA419BA}"/>
                  </a:ext>
                </a:extLst>
              </p:cNvPr>
              <p:cNvSpPr/>
              <p:nvPr/>
            </p:nvSpPr>
            <p:spPr>
              <a:xfrm>
                <a:off x="9735052" y="7298819"/>
                <a:ext cx="182274" cy="194528"/>
              </a:xfrm>
              <a:custGeom>
                <a:avLst/>
                <a:gdLst/>
                <a:ahLst/>
                <a:cxnLst/>
                <a:rect l="l" t="t" r="r" b="b"/>
                <a:pathLst>
                  <a:path w="151130" h="161290">
                    <a:moveTo>
                      <a:pt x="0" y="50139"/>
                    </a:moveTo>
                    <a:lnTo>
                      <a:pt x="86829" y="0"/>
                    </a:lnTo>
                    <a:lnTo>
                      <a:pt x="150888" y="110947"/>
                    </a:lnTo>
                    <a:lnTo>
                      <a:pt x="64058" y="161086"/>
                    </a:lnTo>
                    <a:lnTo>
                      <a:pt x="0" y="50139"/>
                    </a:lnTo>
                    <a:close/>
                  </a:path>
                </a:pathLst>
              </a:custGeom>
              <a:ln w="27686">
                <a:solidFill>
                  <a:srgbClr val="EB001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57" name="Ellipse 56">
            <a:extLst>
              <a:ext uri="{FF2B5EF4-FFF2-40B4-BE49-F238E27FC236}">
                <a16:creationId xmlns:a16="http://schemas.microsoft.com/office/drawing/2014/main" id="{367DBB4B-289D-D8FE-AA14-354113158ED7}"/>
              </a:ext>
            </a:extLst>
          </p:cNvPr>
          <p:cNvSpPr/>
          <p:nvPr userDrawn="1"/>
        </p:nvSpPr>
        <p:spPr>
          <a:xfrm>
            <a:off x="10006028" y="3439091"/>
            <a:ext cx="4410000" cy="441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6BE45336-8218-01A4-5AC6-863D9C62174E}"/>
              </a:ext>
            </a:extLst>
          </p:cNvPr>
          <p:cNvSpPr/>
          <p:nvPr userDrawn="1"/>
        </p:nvSpPr>
        <p:spPr>
          <a:xfrm>
            <a:off x="12212683" y="1697537"/>
            <a:ext cx="2084459" cy="2084459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9" name="object 40">
            <a:extLst>
              <a:ext uri="{FF2B5EF4-FFF2-40B4-BE49-F238E27FC236}">
                <a16:creationId xmlns:a16="http://schemas.microsoft.com/office/drawing/2014/main" id="{3CF6D990-84C2-4272-A5AC-B6C6D21F1144}"/>
              </a:ext>
            </a:extLst>
          </p:cNvPr>
          <p:cNvSpPr/>
          <p:nvPr userDrawn="1"/>
        </p:nvSpPr>
        <p:spPr>
          <a:xfrm>
            <a:off x="9742337" y="3295550"/>
            <a:ext cx="879175" cy="681074"/>
          </a:xfrm>
          <a:custGeom>
            <a:avLst/>
            <a:gdLst/>
            <a:ahLst/>
            <a:cxnLst/>
            <a:rect l="l" t="t" r="r" b="b"/>
            <a:pathLst>
              <a:path w="913129" h="819150">
                <a:moveTo>
                  <a:pt x="0" y="0"/>
                </a:moveTo>
                <a:lnTo>
                  <a:pt x="0" y="259194"/>
                </a:lnTo>
                <a:lnTo>
                  <a:pt x="912596" y="818997"/>
                </a:lnTo>
              </a:path>
            </a:pathLst>
          </a:custGeom>
          <a:ln w="19050" cap="flat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183767"/>
                      <a:gd name="connsiteY0" fmla="*/ 0 h 1136655"/>
                      <a:gd name="connsiteX1" fmla="*/ 0 w 2183767"/>
                      <a:gd name="connsiteY1" fmla="*/ 359658 h 1136655"/>
                      <a:gd name="connsiteX2" fmla="*/ 501973 w 2183767"/>
                      <a:gd name="connsiteY2" fmla="*/ 538318 h 1136655"/>
                      <a:gd name="connsiteX3" fmla="*/ 1047596 w 2183767"/>
                      <a:gd name="connsiteY3" fmla="*/ 732514 h 1136655"/>
                      <a:gd name="connsiteX4" fmla="*/ 1636869 w 2183767"/>
                      <a:gd name="connsiteY4" fmla="*/ 942246 h 1136655"/>
                      <a:gd name="connsiteX5" fmla="*/ 2182492 w 2183767"/>
                      <a:gd name="connsiteY5" fmla="*/ 1136442 h 1136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83767" h="1136655" fill="none" extrusionOk="0">
                        <a:moveTo>
                          <a:pt x="0" y="0"/>
                        </a:moveTo>
                        <a:cubicBezTo>
                          <a:pt x="23" y="136302"/>
                          <a:pt x="-23457" y="230694"/>
                          <a:pt x="0" y="359658"/>
                        </a:cubicBezTo>
                        <a:cubicBezTo>
                          <a:pt x="135222" y="398747"/>
                          <a:pt x="241028" y="497059"/>
                          <a:pt x="501973" y="538318"/>
                        </a:cubicBezTo>
                        <a:cubicBezTo>
                          <a:pt x="762918" y="579577"/>
                          <a:pt x="780213" y="703519"/>
                          <a:pt x="1047596" y="732514"/>
                        </a:cubicBezTo>
                        <a:cubicBezTo>
                          <a:pt x="1314979" y="761509"/>
                          <a:pt x="1381229" y="890173"/>
                          <a:pt x="1636869" y="942246"/>
                        </a:cubicBezTo>
                        <a:cubicBezTo>
                          <a:pt x="1892509" y="994319"/>
                          <a:pt x="1938589" y="1103388"/>
                          <a:pt x="2182492" y="1136442"/>
                        </a:cubicBezTo>
                      </a:path>
                      <a:path w="2183767" h="1136655" stroke="0" extrusionOk="0">
                        <a:moveTo>
                          <a:pt x="0" y="0"/>
                        </a:moveTo>
                        <a:cubicBezTo>
                          <a:pt x="15736" y="83479"/>
                          <a:pt x="-38210" y="265638"/>
                          <a:pt x="0" y="359658"/>
                        </a:cubicBezTo>
                        <a:cubicBezTo>
                          <a:pt x="228356" y="379491"/>
                          <a:pt x="301615" y="513684"/>
                          <a:pt x="480148" y="530550"/>
                        </a:cubicBezTo>
                        <a:cubicBezTo>
                          <a:pt x="658681" y="547416"/>
                          <a:pt x="879247" y="722700"/>
                          <a:pt x="1069421" y="740282"/>
                        </a:cubicBezTo>
                        <a:cubicBezTo>
                          <a:pt x="1259595" y="757864"/>
                          <a:pt x="1360970" y="878162"/>
                          <a:pt x="1615044" y="934478"/>
                        </a:cubicBezTo>
                        <a:cubicBezTo>
                          <a:pt x="1869118" y="990794"/>
                          <a:pt x="2022131" y="1151527"/>
                          <a:pt x="2182492" y="113644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42">
            <a:extLst>
              <a:ext uri="{FF2B5EF4-FFF2-40B4-BE49-F238E27FC236}">
                <a16:creationId xmlns:a16="http://schemas.microsoft.com/office/drawing/2014/main" id="{FD48D977-C81F-0398-D833-CFB3F38FD080}"/>
              </a:ext>
            </a:extLst>
          </p:cNvPr>
          <p:cNvSpPr/>
          <p:nvPr userDrawn="1"/>
        </p:nvSpPr>
        <p:spPr>
          <a:xfrm rot="16200000" flipV="1">
            <a:off x="9191216" y="7136308"/>
            <a:ext cx="1086485" cy="1391376"/>
          </a:xfrm>
          <a:custGeom>
            <a:avLst/>
            <a:gdLst/>
            <a:ahLst/>
            <a:cxnLst/>
            <a:rect l="l" t="t" r="r" b="b"/>
            <a:pathLst>
              <a:path w="966469" h="767715">
                <a:moveTo>
                  <a:pt x="0" y="767511"/>
                </a:moveTo>
                <a:lnTo>
                  <a:pt x="258000" y="767511"/>
                </a:lnTo>
                <a:lnTo>
                  <a:pt x="966000" y="0"/>
                </a:lnTo>
              </a:path>
            </a:pathLst>
          </a:custGeom>
          <a:ln w="19050" cap="flat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650216993">
                  <a:custGeom>
                    <a:avLst/>
                    <a:gdLst>
                      <a:gd name="connsiteX0" fmla="*/ 0 w 1071005"/>
                      <a:gd name="connsiteY0" fmla="*/ 965732 h 965989"/>
                      <a:gd name="connsiteX1" fmla="*/ 285906 w 1071005"/>
                      <a:gd name="connsiteY1" fmla="*/ 965732 h 965989"/>
                      <a:gd name="connsiteX2" fmla="*/ 523895 w 1071005"/>
                      <a:gd name="connsiteY2" fmla="*/ 672793 h 965989"/>
                      <a:gd name="connsiteX3" fmla="*/ 769730 w 1071005"/>
                      <a:gd name="connsiteY3" fmla="*/ 370197 h 965989"/>
                      <a:gd name="connsiteX4" fmla="*/ 1070485 w 1071005"/>
                      <a:gd name="connsiteY4" fmla="*/ 0 h 965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1005" h="965989" fill="none" extrusionOk="0">
                        <a:moveTo>
                          <a:pt x="0" y="965732"/>
                        </a:moveTo>
                        <a:cubicBezTo>
                          <a:pt x="100788" y="942985"/>
                          <a:pt x="222689" y="979553"/>
                          <a:pt x="285906" y="965732"/>
                        </a:cubicBezTo>
                        <a:cubicBezTo>
                          <a:pt x="382244" y="809793"/>
                          <a:pt x="482896" y="769613"/>
                          <a:pt x="523895" y="672793"/>
                        </a:cubicBezTo>
                        <a:cubicBezTo>
                          <a:pt x="564894" y="575973"/>
                          <a:pt x="676042" y="531523"/>
                          <a:pt x="769730" y="370197"/>
                        </a:cubicBezTo>
                        <a:cubicBezTo>
                          <a:pt x="863417" y="208871"/>
                          <a:pt x="977913" y="179630"/>
                          <a:pt x="1070485" y="0"/>
                        </a:cubicBezTo>
                      </a:path>
                      <a:path w="1071005" h="965989" stroke="0" extrusionOk="0">
                        <a:moveTo>
                          <a:pt x="0" y="965732"/>
                        </a:moveTo>
                        <a:cubicBezTo>
                          <a:pt x="133424" y="955445"/>
                          <a:pt x="214559" y="971271"/>
                          <a:pt x="285906" y="965732"/>
                        </a:cubicBezTo>
                        <a:cubicBezTo>
                          <a:pt x="339578" y="896925"/>
                          <a:pt x="437140" y="822502"/>
                          <a:pt x="531741" y="663136"/>
                        </a:cubicBezTo>
                        <a:cubicBezTo>
                          <a:pt x="626342" y="503769"/>
                          <a:pt x="726174" y="471289"/>
                          <a:pt x="769730" y="370197"/>
                        </a:cubicBezTo>
                        <a:cubicBezTo>
                          <a:pt x="813286" y="269105"/>
                          <a:pt x="940798" y="198137"/>
                          <a:pt x="1070485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41">
            <a:extLst>
              <a:ext uri="{FF2B5EF4-FFF2-40B4-BE49-F238E27FC236}">
                <a16:creationId xmlns:a16="http://schemas.microsoft.com/office/drawing/2014/main" id="{194F1468-06C8-D239-5721-FB83A1D006F2}"/>
              </a:ext>
            </a:extLst>
          </p:cNvPr>
          <p:cNvSpPr/>
          <p:nvPr userDrawn="1"/>
        </p:nvSpPr>
        <p:spPr>
          <a:xfrm>
            <a:off x="8341434" y="4417064"/>
            <a:ext cx="1664594" cy="394601"/>
          </a:xfrm>
          <a:custGeom>
            <a:avLst/>
            <a:gdLst/>
            <a:ahLst/>
            <a:cxnLst/>
            <a:rect l="l" t="t" r="r" b="b"/>
            <a:pathLst>
              <a:path w="1689100" h="686435">
                <a:moveTo>
                  <a:pt x="0" y="0"/>
                </a:moveTo>
                <a:lnTo>
                  <a:pt x="727798" y="0"/>
                </a:lnTo>
                <a:lnTo>
                  <a:pt x="1688998" y="686181"/>
                </a:lnTo>
              </a:path>
            </a:pathLst>
          </a:custGeom>
          <a:ln w="19050" cap="flat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4266498984">
                  <a:custGeom>
                    <a:avLst/>
                    <a:gdLst>
                      <a:gd name="connsiteX0" fmla="*/ 0 w 1274577"/>
                      <a:gd name="connsiteY0" fmla="*/ 0 h 496847"/>
                      <a:gd name="connsiteX1" fmla="*/ 549188 w 1274577"/>
                      <a:gd name="connsiteY1" fmla="*/ 0 h 496847"/>
                      <a:gd name="connsiteX2" fmla="*/ 904591 w 1274577"/>
                      <a:gd name="connsiteY2" fmla="*/ 243365 h 496847"/>
                      <a:gd name="connsiteX3" fmla="*/ 1274500 w 1274577"/>
                      <a:gd name="connsiteY3" fmla="*/ 496663 h 496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4577" h="496847" fill="none" extrusionOk="0">
                        <a:moveTo>
                          <a:pt x="0" y="0"/>
                        </a:moveTo>
                        <a:cubicBezTo>
                          <a:pt x="174265" y="-49735"/>
                          <a:pt x="377842" y="56918"/>
                          <a:pt x="549188" y="0"/>
                        </a:cubicBezTo>
                        <a:cubicBezTo>
                          <a:pt x="670636" y="59616"/>
                          <a:pt x="742971" y="162231"/>
                          <a:pt x="904591" y="243365"/>
                        </a:cubicBezTo>
                        <a:cubicBezTo>
                          <a:pt x="1066211" y="324499"/>
                          <a:pt x="1157241" y="446305"/>
                          <a:pt x="1274500" y="496663"/>
                        </a:cubicBezTo>
                      </a:path>
                      <a:path w="1274577" h="496847" stroke="0" extrusionOk="0">
                        <a:moveTo>
                          <a:pt x="0" y="0"/>
                        </a:moveTo>
                        <a:cubicBezTo>
                          <a:pt x="235240" y="-6047"/>
                          <a:pt x="365631" y="23870"/>
                          <a:pt x="549188" y="0"/>
                        </a:cubicBezTo>
                        <a:cubicBezTo>
                          <a:pt x="662402" y="52485"/>
                          <a:pt x="793640" y="214484"/>
                          <a:pt x="897338" y="238398"/>
                        </a:cubicBezTo>
                        <a:cubicBezTo>
                          <a:pt x="1001036" y="262312"/>
                          <a:pt x="1101525" y="425638"/>
                          <a:pt x="1274500" y="49666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44">
            <a:extLst>
              <a:ext uri="{FF2B5EF4-FFF2-40B4-BE49-F238E27FC236}">
                <a16:creationId xmlns:a16="http://schemas.microsoft.com/office/drawing/2014/main" id="{0A3182E7-1620-8A51-E939-A1455ECF4912}"/>
              </a:ext>
            </a:extLst>
          </p:cNvPr>
          <p:cNvSpPr/>
          <p:nvPr userDrawn="1"/>
        </p:nvSpPr>
        <p:spPr>
          <a:xfrm>
            <a:off x="14498990" y="4291565"/>
            <a:ext cx="1377866" cy="527597"/>
          </a:xfrm>
          <a:custGeom>
            <a:avLst/>
            <a:gdLst/>
            <a:ahLst/>
            <a:cxnLst/>
            <a:rect l="l" t="t" r="r" b="b"/>
            <a:pathLst>
              <a:path w="1323339" h="399414">
                <a:moveTo>
                  <a:pt x="1322997" y="0"/>
                </a:moveTo>
                <a:lnTo>
                  <a:pt x="1040993" y="0"/>
                </a:lnTo>
                <a:lnTo>
                  <a:pt x="0" y="398995"/>
                </a:lnTo>
              </a:path>
            </a:pathLst>
          </a:custGeom>
          <a:ln w="19050" cap="flat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879248734">
                  <a:custGeom>
                    <a:avLst/>
                    <a:gdLst>
                      <a:gd name="connsiteX0" fmla="*/ 1079719 w 1079999"/>
                      <a:gd name="connsiteY0" fmla="*/ 0 h 1372865"/>
                      <a:gd name="connsiteX1" fmla="*/ 849571 w 1079999"/>
                      <a:gd name="connsiteY1" fmla="*/ 0 h 1372865"/>
                      <a:gd name="connsiteX2" fmla="*/ 583372 w 1079999"/>
                      <a:gd name="connsiteY2" fmla="*/ 429713 h 1372865"/>
                      <a:gd name="connsiteX3" fmla="*/ 308677 w 1079999"/>
                      <a:gd name="connsiteY3" fmla="*/ 873140 h 1372865"/>
                      <a:gd name="connsiteX4" fmla="*/ 0 w 1079999"/>
                      <a:gd name="connsiteY4" fmla="*/ 1371424 h 1372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9999" h="1372865" fill="none" extrusionOk="0">
                        <a:moveTo>
                          <a:pt x="1079719" y="0"/>
                        </a:moveTo>
                        <a:cubicBezTo>
                          <a:pt x="1010580" y="19241"/>
                          <a:pt x="896356" y="-25506"/>
                          <a:pt x="849571" y="0"/>
                        </a:cubicBezTo>
                        <a:cubicBezTo>
                          <a:pt x="738731" y="180693"/>
                          <a:pt x="614841" y="326378"/>
                          <a:pt x="583372" y="429713"/>
                        </a:cubicBezTo>
                        <a:cubicBezTo>
                          <a:pt x="551903" y="533048"/>
                          <a:pt x="395408" y="659836"/>
                          <a:pt x="308677" y="873140"/>
                        </a:cubicBezTo>
                        <a:cubicBezTo>
                          <a:pt x="221946" y="1086445"/>
                          <a:pt x="105326" y="1164503"/>
                          <a:pt x="0" y="1371424"/>
                        </a:cubicBezTo>
                      </a:path>
                      <a:path w="1079999" h="1372865" stroke="0" extrusionOk="0">
                        <a:moveTo>
                          <a:pt x="1079719" y="0"/>
                        </a:moveTo>
                        <a:cubicBezTo>
                          <a:pt x="1010972" y="5069"/>
                          <a:pt x="946924" y="-7942"/>
                          <a:pt x="849571" y="0"/>
                        </a:cubicBezTo>
                        <a:cubicBezTo>
                          <a:pt x="786936" y="191879"/>
                          <a:pt x="614569" y="316008"/>
                          <a:pt x="566381" y="457141"/>
                        </a:cubicBezTo>
                        <a:cubicBezTo>
                          <a:pt x="518193" y="598274"/>
                          <a:pt x="358139" y="683194"/>
                          <a:pt x="308677" y="873140"/>
                        </a:cubicBezTo>
                        <a:cubicBezTo>
                          <a:pt x="259215" y="1063086"/>
                          <a:pt x="57823" y="1260615"/>
                          <a:pt x="0" y="137142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42">
            <a:extLst>
              <a:ext uri="{FF2B5EF4-FFF2-40B4-BE49-F238E27FC236}">
                <a16:creationId xmlns:a16="http://schemas.microsoft.com/office/drawing/2014/main" id="{BACBAFCD-C836-864B-82AC-44B8B1F96C0A}"/>
              </a:ext>
            </a:extLst>
          </p:cNvPr>
          <p:cNvSpPr/>
          <p:nvPr userDrawn="1"/>
        </p:nvSpPr>
        <p:spPr>
          <a:xfrm rot="5400000" flipH="1" flipV="1">
            <a:off x="14190723" y="6931329"/>
            <a:ext cx="1086485" cy="1391376"/>
          </a:xfrm>
          <a:custGeom>
            <a:avLst/>
            <a:gdLst/>
            <a:ahLst/>
            <a:cxnLst/>
            <a:rect l="l" t="t" r="r" b="b"/>
            <a:pathLst>
              <a:path w="966469" h="767715">
                <a:moveTo>
                  <a:pt x="0" y="767511"/>
                </a:moveTo>
                <a:lnTo>
                  <a:pt x="258000" y="767511"/>
                </a:lnTo>
                <a:lnTo>
                  <a:pt x="966000" y="0"/>
                </a:lnTo>
              </a:path>
            </a:pathLst>
          </a:custGeom>
          <a:ln w="19050" cap="flat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650216993">
                  <a:custGeom>
                    <a:avLst/>
                    <a:gdLst>
                      <a:gd name="connsiteX0" fmla="*/ 0 w 1071005"/>
                      <a:gd name="connsiteY0" fmla="*/ 965732 h 965989"/>
                      <a:gd name="connsiteX1" fmla="*/ 285906 w 1071005"/>
                      <a:gd name="connsiteY1" fmla="*/ 965732 h 965989"/>
                      <a:gd name="connsiteX2" fmla="*/ 523895 w 1071005"/>
                      <a:gd name="connsiteY2" fmla="*/ 672793 h 965989"/>
                      <a:gd name="connsiteX3" fmla="*/ 769730 w 1071005"/>
                      <a:gd name="connsiteY3" fmla="*/ 370197 h 965989"/>
                      <a:gd name="connsiteX4" fmla="*/ 1070485 w 1071005"/>
                      <a:gd name="connsiteY4" fmla="*/ 0 h 965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1005" h="965989" fill="none" extrusionOk="0">
                        <a:moveTo>
                          <a:pt x="0" y="965732"/>
                        </a:moveTo>
                        <a:cubicBezTo>
                          <a:pt x="100788" y="942985"/>
                          <a:pt x="222689" y="979553"/>
                          <a:pt x="285906" y="965732"/>
                        </a:cubicBezTo>
                        <a:cubicBezTo>
                          <a:pt x="382244" y="809793"/>
                          <a:pt x="482896" y="769613"/>
                          <a:pt x="523895" y="672793"/>
                        </a:cubicBezTo>
                        <a:cubicBezTo>
                          <a:pt x="564894" y="575973"/>
                          <a:pt x="676042" y="531523"/>
                          <a:pt x="769730" y="370197"/>
                        </a:cubicBezTo>
                        <a:cubicBezTo>
                          <a:pt x="863417" y="208871"/>
                          <a:pt x="977913" y="179630"/>
                          <a:pt x="1070485" y="0"/>
                        </a:cubicBezTo>
                      </a:path>
                      <a:path w="1071005" h="965989" stroke="0" extrusionOk="0">
                        <a:moveTo>
                          <a:pt x="0" y="965732"/>
                        </a:moveTo>
                        <a:cubicBezTo>
                          <a:pt x="133424" y="955445"/>
                          <a:pt x="214559" y="971271"/>
                          <a:pt x="285906" y="965732"/>
                        </a:cubicBezTo>
                        <a:cubicBezTo>
                          <a:pt x="339578" y="896925"/>
                          <a:pt x="437140" y="822502"/>
                          <a:pt x="531741" y="663136"/>
                        </a:cubicBezTo>
                        <a:cubicBezTo>
                          <a:pt x="626342" y="503769"/>
                          <a:pt x="726174" y="471289"/>
                          <a:pt x="769730" y="370197"/>
                        </a:cubicBezTo>
                        <a:cubicBezTo>
                          <a:pt x="813286" y="269105"/>
                          <a:pt x="940798" y="198137"/>
                          <a:pt x="1070485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2EFA2AFA-2D1D-DB30-CD27-84CE5E0E2809}"/>
              </a:ext>
            </a:extLst>
          </p:cNvPr>
          <p:cNvGrpSpPr/>
          <p:nvPr userDrawn="1"/>
        </p:nvGrpSpPr>
        <p:grpSpPr>
          <a:xfrm>
            <a:off x="7260142" y="4010563"/>
            <a:ext cx="1027420" cy="1027420"/>
            <a:chOff x="7111406" y="3998657"/>
            <a:chExt cx="1027420" cy="1027420"/>
          </a:xfrm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74F2455B-FEAF-E45F-896C-24326521C342}"/>
                </a:ext>
              </a:extLst>
            </p:cNvPr>
            <p:cNvSpPr/>
            <p:nvPr userDrawn="1"/>
          </p:nvSpPr>
          <p:spPr>
            <a:xfrm>
              <a:off x="7111406" y="3998657"/>
              <a:ext cx="1027420" cy="102742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endParaRPr lang="fr-FR" sz="1600" dirty="0">
                <a:solidFill>
                  <a:schemeClr val="tx1"/>
                </a:solidFill>
              </a:endParaRPr>
            </a:p>
          </p:txBody>
        </p:sp>
        <p:pic>
          <p:nvPicPr>
            <p:cNvPr id="68" name="Grafik 61">
              <a:extLst>
                <a:ext uri="{FF2B5EF4-FFF2-40B4-BE49-F238E27FC236}">
                  <a16:creationId xmlns:a16="http://schemas.microsoft.com/office/drawing/2014/main" id="{2FDA15A7-D976-9EBF-D1EF-421EB0F18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 bwMode="gray">
            <a:xfrm>
              <a:off x="7162197" y="4049448"/>
              <a:ext cx="925838" cy="925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0836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AD7EF2B-53F0-346B-EC00-9EE724166BE2}"/>
              </a:ext>
            </a:extLst>
          </p:cNvPr>
          <p:cNvSpPr/>
          <p:nvPr userDrawn="1"/>
        </p:nvSpPr>
        <p:spPr>
          <a:xfrm>
            <a:off x="0" y="0"/>
            <a:ext cx="5760000" cy="106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AE1F7C28-C40D-5CA9-D7A1-8E67AACF2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0525" y="2846388"/>
            <a:ext cx="7974863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3" name="Espace réservé du titre 32">
            <a:extLst>
              <a:ext uri="{FF2B5EF4-FFF2-40B4-BE49-F238E27FC236}">
                <a16:creationId xmlns:a16="http://schemas.microsoft.com/office/drawing/2014/main" id="{F8D48EC8-E0FF-18CA-A58B-D6B6EF33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525" y="569913"/>
            <a:ext cx="7974863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38" name="Grafik 71">
            <a:extLst>
              <a:ext uri="{FF2B5EF4-FFF2-40B4-BE49-F238E27FC236}">
                <a16:creationId xmlns:a16="http://schemas.microsoft.com/office/drawing/2014/main" id="{E090F2E3-6048-64EA-EA0C-3391CBF29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 bwMode="gray">
          <a:xfrm>
            <a:off x="277553" y="7036946"/>
            <a:ext cx="818207" cy="818207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F01B90C-CBB6-9815-F61B-E259FC365610}"/>
              </a:ext>
            </a:extLst>
          </p:cNvPr>
          <p:cNvSpPr/>
          <p:nvPr userDrawn="1"/>
        </p:nvSpPr>
        <p:spPr>
          <a:xfrm>
            <a:off x="957149" y="2888469"/>
            <a:ext cx="1146175" cy="1143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bject 35">
            <a:extLst>
              <a:ext uri="{FF2B5EF4-FFF2-40B4-BE49-F238E27FC236}">
                <a16:creationId xmlns:a16="http://schemas.microsoft.com/office/drawing/2014/main" id="{3A8DB62B-24EB-C2DE-1A94-462068BABB03}"/>
              </a:ext>
            </a:extLst>
          </p:cNvPr>
          <p:cNvSpPr txBox="1">
            <a:spLocks/>
          </p:cNvSpPr>
          <p:nvPr userDrawn="1"/>
        </p:nvSpPr>
        <p:spPr>
          <a:xfrm>
            <a:off x="887299" y="1168674"/>
            <a:ext cx="4266592" cy="144013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>
            <a:lvl1pPr>
              <a:defRPr b="1" i="0">
                <a:latin typeface="DB Head Black" panose="020B0502050202020204" pitchFamily="34" charset="0"/>
                <a:ea typeface="+mj-ea"/>
                <a:cs typeface="+mj-cs"/>
              </a:defRPr>
            </a:lvl1pPr>
          </a:lstStyle>
          <a:p>
            <a:pPr marL="12700">
              <a:spcBef>
                <a:spcPts val="509"/>
              </a:spcBef>
            </a:pPr>
            <a:r>
              <a:rPr lang="fr-FR" sz="4300" b="1" i="0" spc="0" dirty="0">
                <a:solidFill>
                  <a:schemeClr val="bg1"/>
                </a:solidFill>
                <a:latin typeface="+mj-lt"/>
              </a:rPr>
              <a:t>Présentation</a:t>
            </a:r>
          </a:p>
          <a:p>
            <a:pPr marL="12700">
              <a:spcBef>
                <a:spcPts val="370"/>
              </a:spcBef>
            </a:pPr>
            <a:r>
              <a:rPr lang="fr-FR" sz="4300" b="0" spc="-10" dirty="0">
                <a:solidFill>
                  <a:schemeClr val="bg1"/>
                </a:solidFill>
                <a:latin typeface="+mj-lt"/>
                <a:cs typeface="DB Head"/>
              </a:rPr>
              <a:t>Agence</a:t>
            </a:r>
            <a:endParaRPr lang="fr-FR" sz="4300" dirty="0">
              <a:solidFill>
                <a:schemeClr val="bg1"/>
              </a:solidFill>
              <a:latin typeface="+mj-lt"/>
              <a:cs typeface="DB Head"/>
            </a:endParaRPr>
          </a:p>
        </p:txBody>
      </p:sp>
      <p:pic>
        <p:nvPicPr>
          <p:cNvPr id="2" name="object 13">
            <a:extLst>
              <a:ext uri="{FF2B5EF4-FFF2-40B4-BE49-F238E27FC236}">
                <a16:creationId xmlns:a16="http://schemas.microsoft.com/office/drawing/2014/main" id="{2B6CD260-2CEF-5156-18BB-A9B08832B16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737027" y="597652"/>
            <a:ext cx="2730715" cy="464386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91DAA961-F02F-55F6-E0BF-E33B86E3B2C2}"/>
              </a:ext>
            </a:extLst>
          </p:cNvPr>
          <p:cNvSpPr txBox="1"/>
          <p:nvPr userDrawn="1"/>
        </p:nvSpPr>
        <p:spPr>
          <a:xfrm>
            <a:off x="-36000" y="-355345"/>
            <a:ext cx="1879669" cy="17094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11000" spc="-130" dirty="0">
                <a:solidFill>
                  <a:schemeClr val="accent2"/>
                </a:solidFill>
                <a:latin typeface="DB Head"/>
                <a:cs typeface="DB Head"/>
              </a:rPr>
              <a:t>53</a:t>
            </a:r>
            <a:endParaRPr sz="11000" dirty="0">
              <a:solidFill>
                <a:schemeClr val="accent2"/>
              </a:solidFill>
              <a:latin typeface="DB Head"/>
              <a:cs typeface="DB Hea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D37E7DC-A16B-DF56-B413-BD73DF44204A}"/>
              </a:ext>
            </a:extLst>
          </p:cNvPr>
          <p:cNvSpPr txBox="1"/>
          <p:nvPr userDrawn="1"/>
        </p:nvSpPr>
        <p:spPr>
          <a:xfrm>
            <a:off x="1067299" y="7067109"/>
            <a:ext cx="3929379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sz="2500" b="1" dirty="0">
                <a:solidFill>
                  <a:srgbClr val="FFFFFF"/>
                </a:solidFill>
                <a:effectLst/>
                <a:latin typeface="+mj-lt"/>
              </a:rPr>
              <a:t>53 - Laval</a:t>
            </a:r>
          </a:p>
        </p:txBody>
      </p:sp>
      <p:pic>
        <p:nvPicPr>
          <p:cNvPr id="8" name="Espace réservé pour une image  12">
            <a:extLst>
              <a:ext uri="{FF2B5EF4-FFF2-40B4-BE49-F238E27FC236}">
                <a16:creationId xmlns:a16="http://schemas.microsoft.com/office/drawing/2014/main" id="{FB024230-8AC0-AD87-E89A-8166FCA0F1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 b="7688"/>
          <a:stretch/>
        </p:blipFill>
        <p:spPr>
          <a:xfrm>
            <a:off x="0" y="3402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6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DB Sans" panose="020B050205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" panose="020B050205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" panose="020B050205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" panose="020B050205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" panose="020B050205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6" userDrawn="1">
          <p15:clr>
            <a:srgbClr val="F26B43"/>
          </p15:clr>
        </p15:guide>
        <p15:guide id="2" pos="11635" userDrawn="1">
          <p15:clr>
            <a:srgbClr val="F26B43"/>
          </p15:clr>
        </p15:guide>
        <p15:guide id="3" orient="horz" pos="62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8E42AF-23A4-F4E6-8DDB-22EFD2AE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57" y="598393"/>
            <a:ext cx="10128786" cy="17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DB13D68-41D8-37E7-80CE-0B8EC150FD59}"/>
              </a:ext>
            </a:extLst>
          </p:cNvPr>
          <p:cNvSpPr txBox="1"/>
          <p:nvPr/>
        </p:nvSpPr>
        <p:spPr>
          <a:xfrm>
            <a:off x="3057099" y="4326341"/>
            <a:ext cx="1233530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Déroulé de l’après-midi</a:t>
            </a:r>
          </a:p>
          <a:p>
            <a:pPr algn="l">
              <a:buClr>
                <a:schemeClr val="accent1"/>
              </a:buClr>
            </a:pPr>
            <a:endParaRPr lang="fr-FR" sz="2800" dirty="0"/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Présentation du groupe DB Schenker et de l’agence de St </a:t>
            </a:r>
            <a:r>
              <a:rPr lang="fr-FR" sz="2800" dirty="0" err="1"/>
              <a:t>Berthevin</a:t>
            </a:r>
            <a:endParaRPr lang="fr-FR" sz="2800" dirty="0"/>
          </a:p>
          <a:p>
            <a:pPr algn="l">
              <a:buClr>
                <a:schemeClr val="accent1"/>
              </a:buClr>
            </a:pPr>
            <a:endParaRPr lang="fr-FR" sz="2800" dirty="0"/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Visite de l’agence et des différents services</a:t>
            </a:r>
          </a:p>
          <a:p>
            <a:pPr algn="l">
              <a:buClr>
                <a:schemeClr val="accent1"/>
              </a:buClr>
            </a:pPr>
            <a:endParaRPr lang="fr-FR" sz="2800" dirty="0"/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Témoignage d’un alternant mon parcours, mes missions</a:t>
            </a:r>
          </a:p>
          <a:p>
            <a:pPr algn="l">
              <a:buClr>
                <a:schemeClr val="accent1"/>
              </a:buClr>
            </a:pPr>
            <a:endParaRPr lang="fr-FR" sz="1600" dirty="0"/>
          </a:p>
          <a:p>
            <a:pPr algn="l">
              <a:buClr>
                <a:schemeClr val="accent1"/>
              </a:buClr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9824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9C1C954-8E10-E738-569E-516F18922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0" y="0"/>
            <a:ext cx="19015939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6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8DA047A-B198-66B0-C7F2-4498F9FE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665"/>
            <a:ext cx="19070347" cy="1065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7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DE2865D-A4B1-CEC6-9CDF-4834197D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52"/>
            <a:ext cx="19011900" cy="10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1C21B2F-362E-2238-7F0D-C09D5165D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101551" cy="106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6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269B59-4649-5AE4-DA5B-5A2DBA1C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6"/>
            <a:ext cx="19042093" cy="106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3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3BCBDD82-A528-65A2-9CBD-C453A4D7362F}"/>
              </a:ext>
            </a:extLst>
          </p:cNvPr>
          <p:cNvSpPr txBox="1"/>
          <p:nvPr/>
        </p:nvSpPr>
        <p:spPr>
          <a:xfrm>
            <a:off x="12212682" y="2186176"/>
            <a:ext cx="20844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fr-FR" sz="3600" b="1" dirty="0">
                <a:solidFill>
                  <a:schemeClr val="bg1"/>
                </a:solidFill>
              </a:rPr>
              <a:t>27</a:t>
            </a:r>
          </a:p>
          <a:p>
            <a:pPr algn="ctr">
              <a:buClr>
                <a:schemeClr val="accent1"/>
              </a:buClr>
            </a:pPr>
            <a:r>
              <a:rPr lang="fr-FR" sz="2000" dirty="0">
                <a:solidFill>
                  <a:schemeClr val="bg1"/>
                </a:solidFill>
              </a:rPr>
              <a:t>collaborateurs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BAB3EBD-AEEB-4C0E-46D9-699F3B2D0BC3}"/>
              </a:ext>
            </a:extLst>
          </p:cNvPr>
          <p:cNvSpPr txBox="1"/>
          <p:nvPr/>
        </p:nvSpPr>
        <p:spPr>
          <a:xfrm>
            <a:off x="16152015" y="8735921"/>
            <a:ext cx="23272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1600" dirty="0"/>
              <a:t>positions</a:t>
            </a:r>
          </a:p>
          <a:p>
            <a:pPr algn="l">
              <a:buClr>
                <a:schemeClr val="accent1"/>
              </a:buClr>
            </a:pPr>
            <a:r>
              <a:rPr lang="fr-FR" sz="1600" dirty="0"/>
              <a:t>de livraison/jour</a:t>
            </a:r>
          </a:p>
          <a:p>
            <a:pPr algn="l">
              <a:buClr>
                <a:schemeClr val="accent1"/>
              </a:buClr>
            </a:pPr>
            <a:r>
              <a:rPr lang="fr-FR" sz="1600" dirty="0"/>
              <a:t>soit 33 tonnes/jour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5E3AFAF6-17C8-6FA2-DB75-62FA61CDA69D}"/>
              </a:ext>
            </a:extLst>
          </p:cNvPr>
          <p:cNvSpPr txBox="1"/>
          <p:nvPr/>
        </p:nvSpPr>
        <p:spPr>
          <a:xfrm>
            <a:off x="16152015" y="8296106"/>
            <a:ext cx="21959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3000" b="1" dirty="0">
                <a:solidFill>
                  <a:schemeClr val="accent3"/>
                </a:solidFill>
              </a:rPr>
              <a:t>300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73C63DA8-8EC3-4402-B44B-0D7CE36A0E03}"/>
              </a:ext>
            </a:extLst>
          </p:cNvPr>
          <p:cNvSpPr txBox="1"/>
          <p:nvPr/>
        </p:nvSpPr>
        <p:spPr>
          <a:xfrm>
            <a:off x="16041939" y="5571431"/>
            <a:ext cx="2195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1600" dirty="0"/>
              <a:t>de bureaux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73D60A-C3FD-6AAD-47E9-E7B7CE37175F}"/>
              </a:ext>
            </a:extLst>
          </p:cNvPr>
          <p:cNvSpPr txBox="1"/>
          <p:nvPr/>
        </p:nvSpPr>
        <p:spPr>
          <a:xfrm>
            <a:off x="16041940" y="5115073"/>
            <a:ext cx="25231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3000" b="1" dirty="0">
                <a:solidFill>
                  <a:schemeClr val="accent3"/>
                </a:solidFill>
              </a:rPr>
              <a:t>250 m</a:t>
            </a:r>
            <a:r>
              <a:rPr lang="fr-FR" sz="3000" b="1" baseline="30000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B326A1D1-9E09-27D2-604F-31CBB411772E}"/>
              </a:ext>
            </a:extLst>
          </p:cNvPr>
          <p:cNvSpPr txBox="1"/>
          <p:nvPr/>
        </p:nvSpPr>
        <p:spPr>
          <a:xfrm>
            <a:off x="9307010" y="2090935"/>
            <a:ext cx="2195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1600" dirty="0"/>
              <a:t>de quai,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E68983F2-34B5-ECCA-5BE5-AA1699C26080}"/>
              </a:ext>
            </a:extLst>
          </p:cNvPr>
          <p:cNvSpPr txBox="1"/>
          <p:nvPr/>
        </p:nvSpPr>
        <p:spPr>
          <a:xfrm>
            <a:off x="9307010" y="1671568"/>
            <a:ext cx="31688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3000" b="1" dirty="0">
                <a:solidFill>
                  <a:schemeClr val="accent3"/>
                </a:solidFill>
              </a:rPr>
              <a:t>1 000 m</a:t>
            </a:r>
            <a:r>
              <a:rPr lang="fr-FR" sz="3000" b="1" baseline="30000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E5CA8F13-0907-D2E5-DE82-9387BE805505}"/>
              </a:ext>
            </a:extLst>
          </p:cNvPr>
          <p:cNvSpPr txBox="1"/>
          <p:nvPr/>
        </p:nvSpPr>
        <p:spPr>
          <a:xfrm>
            <a:off x="9307010" y="2792350"/>
            <a:ext cx="2195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1600" dirty="0"/>
              <a:t>places à quai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B4F18BC7-3467-EA58-C211-3A8AC980D989}"/>
              </a:ext>
            </a:extLst>
          </p:cNvPr>
          <p:cNvSpPr txBox="1"/>
          <p:nvPr/>
        </p:nvSpPr>
        <p:spPr>
          <a:xfrm>
            <a:off x="9307010" y="2406132"/>
            <a:ext cx="87917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3000" b="1" dirty="0">
                <a:solidFill>
                  <a:schemeClr val="accent3"/>
                </a:solidFill>
              </a:rPr>
              <a:t>20</a:t>
            </a:r>
            <a:endParaRPr lang="fr-FR" sz="3000" b="1" baseline="30000" dirty="0">
              <a:solidFill>
                <a:schemeClr val="accent3"/>
              </a:solidFill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4F9FDF66-BDB7-324C-D2F8-4D35AC0DE737}"/>
              </a:ext>
            </a:extLst>
          </p:cNvPr>
          <p:cNvSpPr txBox="1"/>
          <p:nvPr/>
        </p:nvSpPr>
        <p:spPr>
          <a:xfrm>
            <a:off x="9675899" y="8926587"/>
            <a:ext cx="3038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1600" dirty="0"/>
              <a:t>positions en expédition/jour</a:t>
            </a:r>
          </a:p>
          <a:p>
            <a:pPr algn="l">
              <a:buClr>
                <a:schemeClr val="accent1"/>
              </a:buClr>
            </a:pPr>
            <a:r>
              <a:rPr lang="fr-FR" sz="1600" dirty="0"/>
              <a:t>soit 35 tonnes/jour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BE5BC8B2-A4C2-BE6C-42BF-0E65E7F76CA1}"/>
              </a:ext>
            </a:extLst>
          </p:cNvPr>
          <p:cNvSpPr txBox="1"/>
          <p:nvPr/>
        </p:nvSpPr>
        <p:spPr>
          <a:xfrm>
            <a:off x="9676800" y="8485955"/>
            <a:ext cx="21959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3000" b="1" dirty="0">
                <a:solidFill>
                  <a:schemeClr val="accent3"/>
                </a:solidFill>
              </a:rPr>
              <a:t>350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FCF0D0-53A5-EA7E-82C7-DED35F6B1D78}"/>
              </a:ext>
            </a:extLst>
          </p:cNvPr>
          <p:cNvSpPr txBox="1"/>
          <p:nvPr/>
        </p:nvSpPr>
        <p:spPr>
          <a:xfrm>
            <a:off x="9887961" y="6299898"/>
            <a:ext cx="4680000" cy="15723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fr-FR" sz="1900" spc="-35" dirty="0">
                <a:solidFill>
                  <a:schemeClr val="bg1"/>
                </a:solidFill>
                <a:cs typeface="Arial"/>
              </a:rPr>
              <a:t>Déménagement dans un nouveau bâtiment le </a:t>
            </a:r>
            <a:r>
              <a:rPr lang="fr-FR" sz="1900" b="1" spc="-35" dirty="0">
                <a:solidFill>
                  <a:schemeClr val="bg1"/>
                </a:solidFill>
                <a:cs typeface="Arial"/>
              </a:rPr>
              <a:t>21 juin 2018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EED62B-A0D1-500F-0A2E-6CF3F0DCC11C}"/>
              </a:ext>
            </a:extLst>
          </p:cNvPr>
          <p:cNvSpPr txBox="1"/>
          <p:nvPr/>
        </p:nvSpPr>
        <p:spPr>
          <a:xfrm>
            <a:off x="9901799" y="4132337"/>
            <a:ext cx="46184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fr-FR" sz="2800" b="1" dirty="0">
                <a:solidFill>
                  <a:schemeClr val="bg1"/>
                </a:solidFill>
              </a:rPr>
              <a:t>DATE</a:t>
            </a:r>
          </a:p>
          <a:p>
            <a:pPr algn="ctr">
              <a:buClr>
                <a:schemeClr val="accent1"/>
              </a:buClr>
            </a:pPr>
            <a:r>
              <a:rPr lang="fr-FR" sz="2800" b="1" dirty="0">
                <a:solidFill>
                  <a:schemeClr val="bg1"/>
                </a:solidFill>
              </a:rPr>
              <a:t>D’OUVERTURE </a:t>
            </a:r>
            <a:r>
              <a:rPr lang="fr-FR" sz="3100" b="1" dirty="0">
                <a:solidFill>
                  <a:schemeClr val="bg1"/>
                </a:solidFill>
              </a:rPr>
              <a:t>:</a:t>
            </a:r>
          </a:p>
          <a:p>
            <a:pPr algn="ctr">
              <a:buClr>
                <a:schemeClr val="accent1"/>
              </a:buClr>
            </a:pPr>
            <a:r>
              <a:rPr lang="fr-FR" sz="3800" b="1" dirty="0">
                <a:solidFill>
                  <a:schemeClr val="bg1"/>
                </a:solidFill>
              </a:rPr>
              <a:t>20 NOVEMBRE 2015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F89BF87F-DE9F-4000-2650-E1FA0ED97BB4}"/>
              </a:ext>
            </a:extLst>
          </p:cNvPr>
          <p:cNvSpPr txBox="1"/>
          <p:nvPr/>
        </p:nvSpPr>
        <p:spPr>
          <a:xfrm>
            <a:off x="18209700" y="10340048"/>
            <a:ext cx="56566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4"/>
                </a:solidFill>
                <a:latin typeface="+mn-lt"/>
                <a:cs typeface="DB Office"/>
              </a:rPr>
              <a:t>01.0</a:t>
            </a:r>
            <a:r>
              <a:rPr lang="fr-FR" sz="800" spc="-10" dirty="0">
                <a:solidFill>
                  <a:schemeClr val="accent4"/>
                </a:solidFill>
                <a:latin typeface="+mn-lt"/>
                <a:cs typeface="DB Office"/>
              </a:rPr>
              <a:t>2</a:t>
            </a:r>
            <a:r>
              <a:rPr sz="800" spc="-10" dirty="0">
                <a:solidFill>
                  <a:schemeClr val="accent4"/>
                </a:solidFill>
                <a:latin typeface="+mn-lt"/>
                <a:cs typeface="DB Office"/>
              </a:rPr>
              <a:t>.2023</a:t>
            </a:r>
            <a:endParaRPr sz="800" dirty="0">
              <a:solidFill>
                <a:schemeClr val="accent4"/>
              </a:solidFill>
              <a:latin typeface="+mn-lt"/>
              <a:cs typeface="DB Office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6DF72201-09A0-1CEF-A043-9690BA0A6021}"/>
              </a:ext>
            </a:extLst>
          </p:cNvPr>
          <p:cNvSpPr txBox="1"/>
          <p:nvPr/>
        </p:nvSpPr>
        <p:spPr>
          <a:xfrm>
            <a:off x="16039048" y="10340048"/>
            <a:ext cx="217065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chemeClr val="accent4"/>
                </a:solidFill>
                <a:latin typeface="+mn-lt"/>
                <a:cs typeface="DB Office"/>
              </a:rPr>
              <a:t>DB</a:t>
            </a:r>
            <a:r>
              <a:rPr sz="800" spc="-10" dirty="0">
                <a:solidFill>
                  <a:schemeClr val="accent4"/>
                </a:solidFill>
                <a:latin typeface="+mn-lt"/>
                <a:cs typeface="DB Office"/>
              </a:rPr>
              <a:t> </a:t>
            </a:r>
            <a:r>
              <a:rPr sz="800" dirty="0">
                <a:solidFill>
                  <a:schemeClr val="accent4"/>
                </a:solidFill>
                <a:latin typeface="+mn-lt"/>
                <a:cs typeface="DB Office"/>
              </a:rPr>
              <a:t>SCHENKER F</a:t>
            </a:r>
            <a:r>
              <a:rPr lang="fr-FR" sz="800" dirty="0">
                <a:solidFill>
                  <a:schemeClr val="accent4"/>
                </a:solidFill>
                <a:latin typeface="+mn-lt"/>
                <a:cs typeface="DB Office"/>
              </a:rPr>
              <a:t>rance </a:t>
            </a:r>
            <a:r>
              <a:rPr lang="fr-FR" sz="800" dirty="0">
                <a:solidFill>
                  <a:schemeClr val="accent4"/>
                </a:solidFill>
                <a:latin typeface="DB Sans" panose="020B0502050202020204" pitchFamily="34" charset="0"/>
                <a:cs typeface="DB Office"/>
              </a:rPr>
              <a:t>|</a:t>
            </a:r>
            <a:endParaRPr sz="800" dirty="0">
              <a:solidFill>
                <a:schemeClr val="accent4"/>
              </a:solidFill>
              <a:latin typeface="DB Sans" panose="020B0502050202020204" pitchFamily="34" charset="0"/>
              <a:cs typeface="DB Office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58AE654-02E2-646A-C10F-4CFE0E778F59}"/>
              </a:ext>
            </a:extLst>
          </p:cNvPr>
          <p:cNvSpPr/>
          <p:nvPr/>
        </p:nvSpPr>
        <p:spPr>
          <a:xfrm flipV="1">
            <a:off x="18055364" y="10287073"/>
            <a:ext cx="720000" cy="36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CD90E7-F8F1-2E12-3662-E8070F3FBA27}"/>
              </a:ext>
            </a:extLst>
          </p:cNvPr>
          <p:cNvSpPr txBox="1"/>
          <p:nvPr/>
        </p:nvSpPr>
        <p:spPr>
          <a:xfrm>
            <a:off x="7692014" y="5262070"/>
            <a:ext cx="2195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1600" dirty="0"/>
              <a:t>Tracteurs,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0CFAEB-DBE0-B787-33B2-3B37A9D76B46}"/>
              </a:ext>
            </a:extLst>
          </p:cNvPr>
          <p:cNvSpPr txBox="1"/>
          <p:nvPr/>
        </p:nvSpPr>
        <p:spPr>
          <a:xfrm>
            <a:off x="7135911" y="5134086"/>
            <a:ext cx="48815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fr-FR" sz="3000" b="1" dirty="0">
                <a:solidFill>
                  <a:schemeClr val="accent3"/>
                </a:solidFill>
              </a:rPr>
              <a:t>2</a:t>
            </a:r>
            <a:endParaRPr lang="fr-FR" sz="3000" b="1" baseline="30000" dirty="0">
              <a:solidFill>
                <a:schemeClr val="accent3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07983E6-EE07-D19E-2DC8-A96535F3CE8F}"/>
              </a:ext>
            </a:extLst>
          </p:cNvPr>
          <p:cNvSpPr txBox="1"/>
          <p:nvPr/>
        </p:nvSpPr>
        <p:spPr>
          <a:xfrm>
            <a:off x="7692014" y="5742361"/>
            <a:ext cx="2195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fr-FR" sz="1600" dirty="0"/>
              <a:t>Semi-remorques,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7740E8B-4121-9D3A-148E-EF370CF43611}"/>
              </a:ext>
            </a:extLst>
          </p:cNvPr>
          <p:cNvSpPr txBox="1"/>
          <p:nvPr/>
        </p:nvSpPr>
        <p:spPr>
          <a:xfrm>
            <a:off x="7135911" y="5614377"/>
            <a:ext cx="48815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fr-FR" sz="3000" b="1" dirty="0">
                <a:solidFill>
                  <a:schemeClr val="accent3"/>
                </a:solidFill>
              </a:rPr>
              <a:t>6</a:t>
            </a:r>
            <a:endParaRPr lang="fr-FR" sz="3000" b="1" baseline="30000" dirty="0">
              <a:solidFill>
                <a:schemeClr val="accent3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E609BDC-5B80-45E6-6028-6ED77AB2A502}"/>
              </a:ext>
            </a:extLst>
          </p:cNvPr>
          <p:cNvSpPr txBox="1"/>
          <p:nvPr/>
        </p:nvSpPr>
        <p:spPr>
          <a:xfrm>
            <a:off x="7692014" y="6222652"/>
            <a:ext cx="2195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fr-FR" sz="1600" dirty="0"/>
              <a:t>Porteurs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3AD8B0B-0D6D-8B15-31CF-06E2E9D16ED8}"/>
              </a:ext>
            </a:extLst>
          </p:cNvPr>
          <p:cNvSpPr txBox="1"/>
          <p:nvPr/>
        </p:nvSpPr>
        <p:spPr>
          <a:xfrm>
            <a:off x="7135911" y="6094668"/>
            <a:ext cx="48815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fr-FR" sz="3000" b="1" dirty="0">
                <a:solidFill>
                  <a:schemeClr val="accent3"/>
                </a:solidFill>
              </a:rPr>
              <a:t>7</a:t>
            </a:r>
            <a:endParaRPr lang="fr-FR" sz="3000" b="1" baseline="30000" dirty="0">
              <a:solidFill>
                <a:schemeClr val="accent3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18AF35-F7F3-13B3-05A8-961CA5CCEA92}"/>
              </a:ext>
            </a:extLst>
          </p:cNvPr>
          <p:cNvSpPr txBox="1"/>
          <p:nvPr/>
        </p:nvSpPr>
        <p:spPr>
          <a:xfrm>
            <a:off x="1081014" y="7506146"/>
            <a:ext cx="4464496" cy="12516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5080">
              <a:lnSpc>
                <a:spcPct val="114599"/>
              </a:lnSpc>
            </a:pPr>
            <a:r>
              <a:rPr lang="fr-FR" sz="1500" dirty="0">
                <a:solidFill>
                  <a:srgbClr val="FFFFFF"/>
                </a:solidFill>
                <a:cs typeface="DB Office"/>
              </a:rPr>
              <a:t>5 Rue de la Croix des Landes</a:t>
            </a:r>
          </a:p>
          <a:p>
            <a:pPr marR="5080">
              <a:lnSpc>
                <a:spcPct val="114599"/>
              </a:lnSpc>
            </a:pPr>
            <a:r>
              <a:rPr lang="fr-FR" sz="1500" dirty="0">
                <a:solidFill>
                  <a:srgbClr val="FFFFFF"/>
                </a:solidFill>
                <a:cs typeface="DB Office"/>
              </a:rPr>
              <a:t>F-53940 ST BERTHEVIN</a:t>
            </a:r>
          </a:p>
          <a:p>
            <a:pPr>
              <a:spcBef>
                <a:spcPts val="980"/>
              </a:spcBef>
            </a:pPr>
            <a:r>
              <a:rPr lang="fr-FR" sz="1500" b="1" dirty="0">
                <a:solidFill>
                  <a:srgbClr val="FFFFFF"/>
                </a:solidFill>
                <a:cs typeface="DB Office"/>
              </a:rPr>
              <a:t>Tél: +33 (0)2.43.59.28.30</a:t>
            </a:r>
          </a:p>
          <a:p>
            <a:pPr>
              <a:spcBef>
                <a:spcPts val="280"/>
              </a:spcBef>
            </a:pPr>
            <a:r>
              <a:rPr lang="fr-FR" sz="1500" dirty="0">
                <a:solidFill>
                  <a:srgbClr val="FFFFFF"/>
                </a:solidFill>
                <a:cs typeface="DB Office"/>
              </a:rPr>
              <a:t>Fax: +33 (0)2.43.59.28.39</a:t>
            </a:r>
          </a:p>
        </p:txBody>
      </p:sp>
    </p:spTree>
    <p:extLst>
      <p:ext uri="{BB962C8B-B14F-4D97-AF65-F5344CB8AC3E}">
        <p14:creationId xmlns:p14="http://schemas.microsoft.com/office/powerpoint/2010/main" val="233413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4B1189-A07B-44C4-56E7-E5CAEBA6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43" y="795782"/>
            <a:ext cx="15605414" cy="91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5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8E42AF-23A4-F4E6-8DDB-22EFD2AE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57" y="598393"/>
            <a:ext cx="10128786" cy="17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DB13D68-41D8-37E7-80CE-0B8EC150FD59}"/>
              </a:ext>
            </a:extLst>
          </p:cNvPr>
          <p:cNvSpPr txBox="1"/>
          <p:nvPr/>
        </p:nvSpPr>
        <p:spPr>
          <a:xfrm>
            <a:off x="354841" y="2524836"/>
            <a:ext cx="17783033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endParaRPr lang="fr-FR" sz="7200" dirty="0"/>
          </a:p>
          <a:p>
            <a:pPr algn="ctr">
              <a:buClr>
                <a:schemeClr val="accent1"/>
              </a:buClr>
            </a:pPr>
            <a:r>
              <a:rPr lang="fr-FR" sz="7200" dirty="0"/>
              <a:t>Des questions ?</a:t>
            </a:r>
          </a:p>
          <a:p>
            <a:pPr algn="ctr">
              <a:buClr>
                <a:schemeClr val="accent1"/>
              </a:buClr>
            </a:pPr>
            <a:endParaRPr lang="fr-FR" sz="7200" dirty="0"/>
          </a:p>
          <a:p>
            <a:pPr algn="ctr">
              <a:buClr>
                <a:schemeClr val="accent1"/>
              </a:buClr>
            </a:pPr>
            <a:endParaRPr lang="fr-FR" sz="7200" dirty="0"/>
          </a:p>
          <a:p>
            <a:pPr algn="ctr">
              <a:buClr>
                <a:schemeClr val="accent1"/>
              </a:buClr>
            </a:pPr>
            <a:r>
              <a:rPr lang="fr-FR" sz="7200" dirty="0"/>
              <a:t>Merci de votre écoute </a:t>
            </a:r>
          </a:p>
          <a:p>
            <a:pPr algn="ctr">
              <a:buClr>
                <a:schemeClr val="accent1"/>
              </a:buClr>
            </a:pPr>
            <a:endParaRPr lang="fr-FR" sz="7200" dirty="0"/>
          </a:p>
          <a:p>
            <a:pPr algn="l">
              <a:buClr>
                <a:schemeClr val="accent1"/>
              </a:buClr>
            </a:pPr>
            <a:endParaRPr lang="fr-FR" sz="1600" dirty="0"/>
          </a:p>
          <a:p>
            <a:pPr algn="l">
              <a:buClr>
                <a:schemeClr val="accent1"/>
              </a:buClr>
            </a:pPr>
            <a:endParaRPr lang="fr-FR" sz="1600" dirty="0"/>
          </a:p>
          <a:p>
            <a:pPr algn="l">
              <a:buClr>
                <a:schemeClr val="accent1"/>
              </a:buClr>
            </a:pPr>
            <a:endParaRPr lang="fr-FR" sz="1600" dirty="0"/>
          </a:p>
          <a:p>
            <a:pPr algn="l">
              <a:buClr>
                <a:schemeClr val="accent1"/>
              </a:buClr>
            </a:pPr>
            <a:endParaRPr lang="fr-FR" sz="1600" dirty="0"/>
          </a:p>
          <a:p>
            <a:pPr algn="l">
              <a:buClr>
                <a:schemeClr val="accent1"/>
              </a:buClr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76975943"/>
      </p:ext>
    </p:extLst>
  </p:cSld>
  <p:clrMapOvr>
    <a:masterClrMapping/>
  </p:clrMapOvr>
</p:sld>
</file>

<file path=ppt/theme/theme1.xml><?xml version="1.0" encoding="utf-8"?>
<a:theme xmlns:a="http://schemas.openxmlformats.org/drawingml/2006/main" name="150Y_DB Schenker">
  <a:themeElements>
    <a:clrScheme name="Personnalisé 1">
      <a:dk1>
        <a:srgbClr val="000000"/>
      </a:dk1>
      <a:lt1>
        <a:srgbClr val="FFFFFF"/>
      </a:lt1>
      <a:dk2>
        <a:srgbClr val="EC0016"/>
      </a:dk2>
      <a:lt2>
        <a:srgbClr val="167D86"/>
      </a:lt2>
      <a:accent1>
        <a:srgbClr val="167D86"/>
      </a:accent1>
      <a:accent2>
        <a:srgbClr val="5DB1B9"/>
      </a:accent2>
      <a:accent3>
        <a:srgbClr val="99C8CE"/>
      </a:accent3>
      <a:accent4>
        <a:srgbClr val="555B63"/>
      </a:accent4>
      <a:accent5>
        <a:srgbClr val="8D919B"/>
      </a:accent5>
      <a:accent6>
        <a:srgbClr val="D2D1D8"/>
      </a:accent6>
      <a:hlink>
        <a:srgbClr val="0432FF"/>
      </a:hlink>
      <a:folHlink>
        <a:srgbClr val="D3D8DC"/>
      </a:folHlink>
    </a:clrScheme>
    <a:fontScheme name="SCHENKER">
      <a:majorFont>
        <a:latin typeface="DB Head"/>
        <a:ea typeface=""/>
        <a:cs typeface=""/>
      </a:majorFont>
      <a:minorFont>
        <a:latin typeface="D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buClr>
            <a:schemeClr val="accent2"/>
          </a:buClr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975" indent="-180975" algn="l">
          <a:buClr>
            <a:schemeClr val="accent1"/>
          </a:buClr>
          <a:buFont typeface="DB Sans" panose="020B0502050202020204" pitchFamily="34" charset="0"/>
          <a:buChar char="‒"/>
          <a:defRPr sz="1600" smtClean="0"/>
        </a:defPPr>
      </a:lstStyle>
    </a:txDef>
  </a:objectDefaults>
  <a:extraClrSchemeLst/>
  <a:custClrLst>
    <a:custClr name="Yellow 700">
      <a:srgbClr val="FF9B00"/>
    </a:custClr>
    <a:custClr name="Orange 700">
      <a:srgbClr val="C05E00"/>
    </a:custClr>
    <a:custClr name="Red 700">
      <a:srgbClr val="9B000E"/>
    </a:custClr>
    <a:custClr name="Burgundry 700">
      <a:srgbClr val="641E32"/>
    </a:custClr>
    <a:custClr name="Pink 700">
      <a:srgbClr val="B80065"/>
    </a:custClr>
    <a:custClr name="Violett 700">
      <a:srgbClr val="581D70"/>
    </a:custClr>
    <a:custClr name="Blue 700">
      <a:srgbClr val="0A1E6E"/>
    </a:custClr>
    <a:custClr name="Cyan 700">
      <a:srgbClr val="0087B9"/>
    </a:custClr>
    <a:custClr name="Turquiose 700">
      <a:srgbClr val="006E6B"/>
    </a:custClr>
    <a:custClr name="Green 700">
      <a:srgbClr val="165C27"/>
    </a:custClr>
    <a:custClr name="Yellow 500">
      <a:srgbClr val="FFD800"/>
    </a:custClr>
    <a:custClr name="Orange 500">
      <a:srgbClr val="F39200"/>
    </a:custClr>
    <a:custClr name="Red 500">
      <a:srgbClr val="EC0016"/>
    </a:custClr>
    <a:custClr name="Burgundry 500">
      <a:srgbClr val="A9455D"/>
    </a:custClr>
    <a:custClr name="Pink 500">
      <a:srgbClr val="E93E8F"/>
    </a:custClr>
    <a:custClr name="Violett 500">
      <a:srgbClr val="814997"/>
    </a:custClr>
    <a:custClr name="Blue 500">
      <a:srgbClr val="1455C0"/>
    </a:custClr>
    <a:custClr name="Cyan 500">
      <a:srgbClr val="309FD1"/>
    </a:custClr>
    <a:custClr name="Turquiose 500">
      <a:srgbClr val="00A099"/>
    </a:custClr>
    <a:custClr name="Green 500">
      <a:srgbClr val="408335"/>
    </a:custClr>
    <a:custClr name="Yellow 300">
      <a:srgbClr val="FFF876"/>
    </a:custClr>
    <a:custClr name="Orange 300">
      <a:srgbClr val="FACA7F"/>
    </a:custClr>
    <a:custClr name="Red 300">
      <a:srgbClr val="FA9090"/>
    </a:custClr>
    <a:custClr name="Burgundry 300">
      <a:srgbClr val="DA9AA8"/>
    </a:custClr>
    <a:custClr name="Pink 300">
      <a:srgbClr val="F4AECE"/>
    </a:custClr>
    <a:custClr name="Violett 300">
      <a:srgbClr val="C2A1C7"/>
    </a:custClr>
    <a:custClr name="Blue 300">
      <a:srgbClr val="73AEF4"/>
    </a:custClr>
    <a:custClr name="Cyan 300">
      <a:srgbClr val="84CFEF"/>
    </a:custClr>
    <a:custClr name="Turquiose 300">
      <a:srgbClr val="83CACA"/>
    </a:custClr>
    <a:custClr name="Green 300">
      <a:srgbClr val="8CBC80"/>
    </a:custClr>
    <a:custClr name="Yellow 100">
      <a:srgbClr val="FFFFDC"/>
    </a:custClr>
    <a:custClr name="Orange 100">
      <a:srgbClr val="FFF4D8"/>
    </a:custClr>
    <a:custClr name="Red 100">
      <a:srgbClr val="FEE6E6"/>
    </a:custClr>
    <a:custClr name="Burgundry 100">
      <a:srgbClr val="F4E8ED"/>
    </a:custClr>
    <a:custClr name="Pink 100">
      <a:srgbClr val="FDEEF8"/>
    </a:custClr>
    <a:custClr name="Violett 100">
      <a:srgbClr val="F4EEFA"/>
    </a:custClr>
    <a:custClr name="Blue 100">
      <a:srgbClr val="E0EFFB"/>
    </a:custClr>
    <a:custClr name="Cyan 100">
      <a:srgbClr val="E5FAFF"/>
    </a:custClr>
    <a:custClr name="Turquiose 100">
      <a:srgbClr val="E3F5F4"/>
    </a:custClr>
    <a:custClr name="Green 100">
      <a:srgbClr val="E2F3E5"/>
    </a:custClr>
    <a:custClr name="Light Green 700">
      <a:srgbClr val="44741A"/>
    </a:custClr>
    <a:custClr name="Light Green 500">
      <a:srgbClr val="78BE14"/>
    </a:custClr>
    <a:custClr name="Light Green 300">
      <a:srgbClr val="9FD45F"/>
    </a:custClr>
    <a:custClr name="Light Green 100">
      <a:srgbClr val="EBF7DD"/>
    </a:custClr>
    <a:custClr name="Warm Grey 700">
      <a:srgbClr val="4F4B41"/>
    </a:custClr>
    <a:custClr name="Warm Grey 500">
      <a:srgbClr val="858379"/>
    </a:custClr>
    <a:custClr name="Warm Grey 300">
      <a:srgbClr val="BCBBB2"/>
    </a:custClr>
    <a:custClr name="Warm Grey 100">
      <a:srgbClr val="F5F4F1"/>
    </a:custClr>
    <a:custClr name="Black">
      <a:srgbClr val="000000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K16_DB_SCHENKER_16zu9_02.potx" id="{3790F149-62FA-4F5A-BB78-76D34B4A9877}" vid="{46E5E603-BCC2-4FAF-BEE8-7F218D01D109}"/>
    </a:ext>
  </a:extLst>
</a:theme>
</file>

<file path=ppt/theme/theme2.xml><?xml version="1.0" encoding="utf-8"?>
<a:theme xmlns:a="http://schemas.openxmlformats.org/drawingml/2006/main" name="Office">
  <a:themeElements>
    <a:clrScheme name="SCHENKER NEU!">
      <a:dk1>
        <a:sysClr val="windowText" lastClr="000000"/>
      </a:dk1>
      <a:lt1>
        <a:sysClr val="window" lastClr="FFFFFF"/>
      </a:lt1>
      <a:dk2>
        <a:srgbClr val="EC0016"/>
      </a:dk2>
      <a:lt2>
        <a:srgbClr val="167D86"/>
      </a:lt2>
      <a:accent1>
        <a:srgbClr val="5DB1B9"/>
      </a:accent1>
      <a:accent2>
        <a:srgbClr val="99C8CE"/>
      </a:accent2>
      <a:accent3>
        <a:srgbClr val="CAE7EA"/>
      </a:accent3>
      <a:accent4>
        <a:srgbClr val="555B63"/>
      </a:accent4>
      <a:accent5>
        <a:srgbClr val="8D919B"/>
      </a:accent5>
      <a:accent6>
        <a:srgbClr val="D2D1D8"/>
      </a:accent6>
      <a:hlink>
        <a:srgbClr val="555B63"/>
      </a:hlink>
      <a:folHlink>
        <a:srgbClr val="D3D8DC"/>
      </a:folHlink>
    </a:clrScheme>
    <a:fontScheme name="Schenker">
      <a:majorFont>
        <a:latin typeface="DB Head"/>
        <a:ea typeface=""/>
        <a:cs typeface=""/>
      </a:majorFont>
      <a:minorFont>
        <a:latin typeface="D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CHENKER NEU!">
      <a:dk1>
        <a:sysClr val="windowText" lastClr="000000"/>
      </a:dk1>
      <a:lt1>
        <a:sysClr val="window" lastClr="FFFFFF"/>
      </a:lt1>
      <a:dk2>
        <a:srgbClr val="EC0016"/>
      </a:dk2>
      <a:lt2>
        <a:srgbClr val="167D86"/>
      </a:lt2>
      <a:accent1>
        <a:srgbClr val="5DB1B9"/>
      </a:accent1>
      <a:accent2>
        <a:srgbClr val="99C8CE"/>
      </a:accent2>
      <a:accent3>
        <a:srgbClr val="CAE7EA"/>
      </a:accent3>
      <a:accent4>
        <a:srgbClr val="555B63"/>
      </a:accent4>
      <a:accent5>
        <a:srgbClr val="8D919B"/>
      </a:accent5>
      <a:accent6>
        <a:srgbClr val="D2D1D8"/>
      </a:accent6>
      <a:hlink>
        <a:srgbClr val="555B63"/>
      </a:hlink>
      <a:folHlink>
        <a:srgbClr val="D3D8DC"/>
      </a:folHlink>
    </a:clrScheme>
    <a:fontScheme name="Schenker">
      <a:majorFont>
        <a:latin typeface="DB Head"/>
        <a:ea typeface=""/>
        <a:cs typeface=""/>
      </a:majorFont>
      <a:minorFont>
        <a:latin typeface="D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556A17F9CF14C9D598F543C004FC8" ma:contentTypeVersion="13" ma:contentTypeDescription="Create a new document." ma:contentTypeScope="" ma:versionID="f72d0da22d2732b29572fd88e0be239b">
  <xsd:schema xmlns:xsd="http://www.w3.org/2001/XMLSchema" xmlns:xs="http://www.w3.org/2001/XMLSchema" xmlns:p="http://schemas.microsoft.com/office/2006/metadata/properties" xmlns:ns2="1f7658c1-749a-4e06-b0e5-154e98eb1d3b" xmlns:ns3="59817647-1e3a-4efc-b879-8a66b37c0cf0" targetNamespace="http://schemas.microsoft.com/office/2006/metadata/properties" ma:root="true" ma:fieldsID="943e28343c484207ebabc8469ab2923b" ns2:_="" ns3:_="">
    <xsd:import namespace="1f7658c1-749a-4e06-b0e5-154e98eb1d3b"/>
    <xsd:import namespace="59817647-1e3a-4efc-b879-8a66b37c0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658c1-749a-4e06-b0e5-154e98eb1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17647-1e3a-4efc-b879-8a66b37c0c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7127DB-BB87-45BD-9CB6-C2507A415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658c1-749a-4e06-b0e5-154e98eb1d3b"/>
    <ds:schemaRef ds:uri="59817647-1e3a-4efc-b879-8a66b37c0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888738-9AAA-4C71-BE96-73B40BF97BC4}">
  <ds:schemaRefs>
    <ds:schemaRef ds:uri="http://schemas.microsoft.com/office/2006/documentManagement/types"/>
    <ds:schemaRef ds:uri="1f7658c1-749a-4e06-b0e5-154e98eb1d3b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9817647-1e3a-4efc-b879-8a66b37c0cf0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20378F-44D3-4363-8E48-118EE8264EF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5c9e18-d393-4470-8b67-9616c62ec31f}" enabled="1" method="Standard" siteId="{c5d1e823-e2b8-46bf-92ff-84f54313e0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7223</TotalTime>
  <Words>119</Words>
  <Application>Microsoft Office PowerPoint</Application>
  <PresentationFormat>Personnalisé</PresentationFormat>
  <Paragraphs>47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DB Sans</vt:lpstr>
      <vt:lpstr>DB Office</vt:lpstr>
      <vt:lpstr>Arial</vt:lpstr>
      <vt:lpstr>DB Head</vt:lpstr>
      <vt:lpstr>Wingdings</vt:lpstr>
      <vt:lpstr>150Y_DB Schenker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Lehmkuhl, Laureen</dc:creator>
  <dc:description>Optimized for Office 365</dc:description>
  <cp:lastModifiedBy>stagiaire</cp:lastModifiedBy>
  <cp:revision>204</cp:revision>
  <cp:lastPrinted>2019-09-19T09:42:22Z</cp:lastPrinted>
  <dcterms:created xsi:type="dcterms:W3CDTF">2020-04-30T07:47:19Z</dcterms:created>
  <dcterms:modified xsi:type="dcterms:W3CDTF">2024-11-19T07:01:30Z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0x010100FF7556A17F9CF14C9D598F543C004FC8</vt:lpwstr>
  </property>
</Properties>
</file>